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86" r:id="rId5"/>
    <p:sldId id="9897" r:id="rId6"/>
    <p:sldId id="9174" r:id="rId7"/>
    <p:sldId id="9896" r:id="rId8"/>
    <p:sldId id="9895" r:id="rId9"/>
    <p:sldId id="44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4BC783"/>
    <a:srgbClr val="FF2B2B"/>
    <a:srgbClr val="0D2F3D"/>
    <a:srgbClr val="D86A56"/>
    <a:srgbClr val="0F233C"/>
    <a:srgbClr val="0F323C"/>
    <a:srgbClr val="0F283C"/>
    <a:srgbClr val="0A283C"/>
    <a:srgbClr val="0A28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A577AE-4503-4914-943D-7ECC066CA6ED}" v="20" dt="2024-04-28T21:56:17.301"/>
    <p1510:client id="{DA89E0E9-0250-4257-B010-E953D4D4951F}" v="2" dt="2024-04-28T21:59:19.803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2"/>
    <p:restoredTop sz="96997"/>
  </p:normalViewPr>
  <p:slideViewPr>
    <p:cSldViewPr snapToGrid="0">
      <p:cViewPr varScale="1">
        <p:scale>
          <a:sx n="82" d="100"/>
          <a:sy n="82" d="100"/>
        </p:scale>
        <p:origin x="76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122D6-2C37-B446-9BD1-A4B2C0F639F3}" type="datetimeFigureOut">
              <a:rPr lang="en-MK" smtClean="0"/>
              <a:t>04/29/2024</a:t>
            </a:fld>
            <a:endParaRPr lang="en-M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0BE3A-94CE-8A48-A7BE-231871190C17}" type="slidenum">
              <a:rPr lang="en-MK" smtClean="0"/>
              <a:t>‹#›</a:t>
            </a:fld>
            <a:endParaRPr lang="en-MK"/>
          </a:p>
        </p:txBody>
      </p:sp>
    </p:spTree>
    <p:extLst>
      <p:ext uri="{BB962C8B-B14F-4D97-AF65-F5344CB8AC3E}">
        <p14:creationId xmlns:p14="http://schemas.microsoft.com/office/powerpoint/2010/main" val="2163082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C284E-A2E1-46FC-BF95-CA0DF251BA5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11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0BE3A-94CE-8A48-A7BE-231871190C17}" type="slidenum">
              <a:rPr lang="en-MK" smtClean="0"/>
              <a:t>3</a:t>
            </a:fld>
            <a:endParaRPr lang="en-MK"/>
          </a:p>
        </p:txBody>
      </p:sp>
    </p:spTree>
    <p:extLst>
      <p:ext uri="{BB962C8B-B14F-4D97-AF65-F5344CB8AC3E}">
        <p14:creationId xmlns:p14="http://schemas.microsoft.com/office/powerpoint/2010/main" val="1560317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C284E-A2E1-46FC-BF95-CA0DF251BA5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0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26" Type="http://schemas.openxmlformats.org/officeDocument/2006/relationships/image" Target="../media/image71.png"/><Relationship Id="rId21" Type="http://schemas.microsoft.com/office/2007/relationships/hdphoto" Target="../media/hdphoto5.wdp"/><Relationship Id="rId34" Type="http://schemas.openxmlformats.org/officeDocument/2006/relationships/image" Target="../media/image79.png"/><Relationship Id="rId7" Type="http://schemas.openxmlformats.org/officeDocument/2006/relationships/image" Target="../media/image55.png"/><Relationship Id="rId12" Type="http://schemas.openxmlformats.org/officeDocument/2006/relationships/image" Target="../media/image60.tiff"/><Relationship Id="rId17" Type="http://schemas.openxmlformats.org/officeDocument/2006/relationships/image" Target="../media/image64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2" Type="http://schemas.openxmlformats.org/officeDocument/2006/relationships/image" Target="../media/image51.png"/><Relationship Id="rId16" Type="http://schemas.microsoft.com/office/2007/relationships/hdphoto" Target="../media/hdphoto4.wdp"/><Relationship Id="rId20" Type="http://schemas.openxmlformats.org/officeDocument/2006/relationships/image" Target="../media/image67.png"/><Relationship Id="rId29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microsoft.com/office/2007/relationships/hdphoto" Target="../media/hdphoto6.wdp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5" Type="http://schemas.microsoft.com/office/2007/relationships/hdphoto" Target="../media/hdphoto3.wdp"/><Relationship Id="rId15" Type="http://schemas.openxmlformats.org/officeDocument/2006/relationships/image" Target="../media/image63.png"/><Relationship Id="rId23" Type="http://schemas.openxmlformats.org/officeDocument/2006/relationships/image" Target="../media/image69.png"/><Relationship Id="rId28" Type="http://schemas.openxmlformats.org/officeDocument/2006/relationships/image" Target="../media/image73.tiff"/><Relationship Id="rId36" Type="http://schemas.openxmlformats.org/officeDocument/2006/relationships/image" Target="../media/image81.png"/><Relationship Id="rId10" Type="http://schemas.openxmlformats.org/officeDocument/2006/relationships/image" Target="../media/image58.png"/><Relationship Id="rId19" Type="http://schemas.openxmlformats.org/officeDocument/2006/relationships/image" Target="../media/image66.tiff"/><Relationship Id="rId31" Type="http://schemas.openxmlformats.org/officeDocument/2006/relationships/image" Target="../media/image76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Relationship Id="rId14" Type="http://schemas.openxmlformats.org/officeDocument/2006/relationships/image" Target="../media/image62.tiff"/><Relationship Id="rId22" Type="http://schemas.openxmlformats.org/officeDocument/2006/relationships/image" Target="../media/image68.tiff"/><Relationship Id="rId27" Type="http://schemas.openxmlformats.org/officeDocument/2006/relationships/image" Target="../media/image72.tiff"/><Relationship Id="rId30" Type="http://schemas.openxmlformats.org/officeDocument/2006/relationships/image" Target="../media/image75.tiff"/><Relationship Id="rId35" Type="http://schemas.openxmlformats.org/officeDocument/2006/relationships/image" Target="../media/image80.png"/><Relationship Id="rId8" Type="http://schemas.openxmlformats.org/officeDocument/2006/relationships/image" Target="../media/image56.png"/><Relationship Id="rId3" Type="http://schemas.openxmlformats.org/officeDocument/2006/relationships/image" Target="../media/image52.png"/></Relationships>
</file>

<file path=ppt/slideLayouts/_rels/slideLayout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26" Type="http://schemas.openxmlformats.org/officeDocument/2006/relationships/image" Target="../media/image71.png"/><Relationship Id="rId21" Type="http://schemas.microsoft.com/office/2007/relationships/hdphoto" Target="../media/hdphoto5.wdp"/><Relationship Id="rId34" Type="http://schemas.openxmlformats.org/officeDocument/2006/relationships/image" Target="../media/image79.png"/><Relationship Id="rId7" Type="http://schemas.openxmlformats.org/officeDocument/2006/relationships/image" Target="../media/image55.png"/><Relationship Id="rId12" Type="http://schemas.openxmlformats.org/officeDocument/2006/relationships/image" Target="../media/image60.tiff"/><Relationship Id="rId17" Type="http://schemas.openxmlformats.org/officeDocument/2006/relationships/image" Target="../media/image64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2" Type="http://schemas.openxmlformats.org/officeDocument/2006/relationships/image" Target="../media/image51.png"/><Relationship Id="rId16" Type="http://schemas.microsoft.com/office/2007/relationships/hdphoto" Target="../media/hdphoto4.wdp"/><Relationship Id="rId20" Type="http://schemas.openxmlformats.org/officeDocument/2006/relationships/image" Target="../media/image67.png"/><Relationship Id="rId29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microsoft.com/office/2007/relationships/hdphoto" Target="../media/hdphoto6.wdp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5" Type="http://schemas.microsoft.com/office/2007/relationships/hdphoto" Target="../media/hdphoto3.wdp"/><Relationship Id="rId15" Type="http://schemas.openxmlformats.org/officeDocument/2006/relationships/image" Target="../media/image63.png"/><Relationship Id="rId23" Type="http://schemas.openxmlformats.org/officeDocument/2006/relationships/image" Target="../media/image69.png"/><Relationship Id="rId28" Type="http://schemas.openxmlformats.org/officeDocument/2006/relationships/image" Target="../media/image73.tiff"/><Relationship Id="rId36" Type="http://schemas.openxmlformats.org/officeDocument/2006/relationships/image" Target="../media/image81.png"/><Relationship Id="rId10" Type="http://schemas.openxmlformats.org/officeDocument/2006/relationships/image" Target="../media/image58.png"/><Relationship Id="rId19" Type="http://schemas.openxmlformats.org/officeDocument/2006/relationships/image" Target="../media/image66.tiff"/><Relationship Id="rId31" Type="http://schemas.openxmlformats.org/officeDocument/2006/relationships/image" Target="../media/image76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Relationship Id="rId14" Type="http://schemas.openxmlformats.org/officeDocument/2006/relationships/image" Target="../media/image62.tiff"/><Relationship Id="rId22" Type="http://schemas.openxmlformats.org/officeDocument/2006/relationships/image" Target="../media/image68.tiff"/><Relationship Id="rId27" Type="http://schemas.openxmlformats.org/officeDocument/2006/relationships/image" Target="../media/image72.tiff"/><Relationship Id="rId30" Type="http://schemas.openxmlformats.org/officeDocument/2006/relationships/image" Target="../media/image75.tiff"/><Relationship Id="rId35" Type="http://schemas.openxmlformats.org/officeDocument/2006/relationships/image" Target="../media/image80.png"/><Relationship Id="rId8" Type="http://schemas.openxmlformats.org/officeDocument/2006/relationships/image" Target="../media/image56.png"/><Relationship Id="rId3" Type="http://schemas.openxmlformats.org/officeDocument/2006/relationships/image" Target="../media/image5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7.sv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9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9.sv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9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FBD7606-2633-4733-BF1A-6FB2A961A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4330" y="456501"/>
            <a:ext cx="3105894" cy="108529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4AF187F-66CE-4DC5-B1D8-1CCBFBBE37BB}"/>
              </a:ext>
            </a:extLst>
          </p:cNvPr>
          <p:cNvSpPr/>
          <p:nvPr userDrawn="1"/>
        </p:nvSpPr>
        <p:spPr>
          <a:xfrm>
            <a:off x="5811534" y="2498002"/>
            <a:ext cx="3046392" cy="3046392"/>
          </a:xfrm>
          <a:prstGeom prst="ellipse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5D2BC2-4758-4C2E-B1D9-BF5C5BCE8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16" b="-36728"/>
          <a:stretch/>
        </p:blipFill>
        <p:spPr>
          <a:xfrm>
            <a:off x="7914716" y="0"/>
            <a:ext cx="4277283" cy="4277283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9FF3024-CDE8-47C3-B416-6E21880BED60}"/>
              </a:ext>
            </a:extLst>
          </p:cNvPr>
          <p:cNvSpPr/>
          <p:nvPr userDrawn="1"/>
        </p:nvSpPr>
        <p:spPr>
          <a:xfrm>
            <a:off x="0" y="3996537"/>
            <a:ext cx="5797069" cy="2861464"/>
          </a:xfrm>
          <a:custGeom>
            <a:avLst/>
            <a:gdLst>
              <a:gd name="connsiteX0" fmla="*/ 2209801 w 5871265"/>
              <a:gd name="connsiteY0" fmla="*/ 0 h 2898088"/>
              <a:gd name="connsiteX1" fmla="*/ 5853727 w 5871265"/>
              <a:gd name="connsiteY1" fmla="*/ 2822099 h 2898088"/>
              <a:gd name="connsiteX2" fmla="*/ 5871265 w 5871265"/>
              <a:gd name="connsiteY2" fmla="*/ 2898088 h 2898088"/>
              <a:gd name="connsiteX3" fmla="*/ 0 w 5871265"/>
              <a:gd name="connsiteY3" fmla="*/ 2898088 h 2898088"/>
              <a:gd name="connsiteX4" fmla="*/ 0 w 5871265"/>
              <a:gd name="connsiteY4" fmla="*/ 720799 h 2898088"/>
              <a:gd name="connsiteX5" fmla="*/ 134459 w 5871265"/>
              <a:gd name="connsiteY5" fmla="*/ 623663 h 2898088"/>
              <a:gd name="connsiteX6" fmla="*/ 2209801 w 5871265"/>
              <a:gd name="connsiteY6" fmla="*/ 0 h 289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71265" h="2898088">
                <a:moveTo>
                  <a:pt x="2209801" y="0"/>
                </a:moveTo>
                <a:cubicBezTo>
                  <a:pt x="3963031" y="0"/>
                  <a:pt x="5436173" y="1199200"/>
                  <a:pt x="5853727" y="2822099"/>
                </a:cubicBezTo>
                <a:lnTo>
                  <a:pt x="5871265" y="2898088"/>
                </a:lnTo>
                <a:lnTo>
                  <a:pt x="0" y="2898088"/>
                </a:lnTo>
                <a:lnTo>
                  <a:pt x="0" y="720799"/>
                </a:lnTo>
                <a:lnTo>
                  <a:pt x="134459" y="623663"/>
                </a:lnTo>
                <a:cubicBezTo>
                  <a:pt x="729335" y="229535"/>
                  <a:pt x="1442763" y="0"/>
                  <a:pt x="2209801" y="0"/>
                </a:cubicBezTo>
                <a:close/>
              </a:path>
            </a:pathLst>
          </a:custGeom>
          <a:solidFill>
            <a:srgbClr val="302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                  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250C7CB-8EC3-4043-A17F-6D19F8CB09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3411" y="5408957"/>
            <a:ext cx="2959714" cy="1158390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DF1D189F-9BEA-4583-9073-C7E94ED710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7277" y="5618815"/>
            <a:ext cx="1141591" cy="24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Atlassian | Software Development and Collaboration Tools">
            <a:extLst>
              <a:ext uri="{FF2B5EF4-FFF2-40B4-BE49-F238E27FC236}">
                <a16:creationId xmlns:a16="http://schemas.microsoft.com/office/drawing/2014/main" id="{2FE5642D-9819-436F-91DE-3520D9D3296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screen">
            <a:alphaModFix amt="7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040" b="43305"/>
          <a:stretch/>
        </p:blipFill>
        <p:spPr bwMode="auto">
          <a:xfrm>
            <a:off x="2297945" y="6201987"/>
            <a:ext cx="1389521" cy="17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0B2BF63-1295-4707-9B76-ACE77A998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07" t="38195" r="10463" b="38194"/>
          <a:stretch/>
        </p:blipFill>
        <p:spPr>
          <a:xfrm>
            <a:off x="2418307" y="5035643"/>
            <a:ext cx="1229444" cy="243034"/>
          </a:xfrm>
          <a:prstGeom prst="rect">
            <a:avLst/>
          </a:prstGeom>
          <a:noFill/>
        </p:spPr>
      </p:pic>
      <p:pic>
        <p:nvPicPr>
          <p:cNvPr id="34" name="Picture 6" descr="⋮IWConnect and Xray Join Forces to Create Greater Value for Their Clients -  ⋮IWConnect">
            <a:extLst>
              <a:ext uri="{FF2B5EF4-FFF2-40B4-BE49-F238E27FC236}">
                <a16:creationId xmlns:a16="http://schemas.microsoft.com/office/drawing/2014/main" id="{BE6D662B-BFBE-4EDA-8626-6D0FD146901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9761" y="6158465"/>
            <a:ext cx="1300318" cy="243034"/>
          </a:xfrm>
          <a:prstGeom prst="rect">
            <a:avLst/>
          </a:prstGeom>
          <a:noFill/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C73E2E5C-728E-4BAB-BFEC-1259E4F2B52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3968" y="5558035"/>
            <a:ext cx="1229446" cy="393521"/>
          </a:xfrm>
          <a:prstGeom prst="rect">
            <a:avLst/>
          </a:prstGeom>
        </p:spPr>
      </p:pic>
      <p:pic>
        <p:nvPicPr>
          <p:cNvPr id="36" name="Picture 35" descr="A picture containing icon&#10;&#10;Description automatically generated">
            <a:extLst>
              <a:ext uri="{FF2B5EF4-FFF2-40B4-BE49-F238E27FC236}">
                <a16:creationId xmlns:a16="http://schemas.microsoft.com/office/drawing/2014/main" id="{988BFA69-F6C5-4F8A-8571-E935CDAD7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alphaModFix amt="7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968" y="5008594"/>
            <a:ext cx="1125242" cy="253036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331C4B8C-6523-4AAF-BD96-F185739D638C}"/>
              </a:ext>
            </a:extLst>
          </p:cNvPr>
          <p:cNvSpPr/>
          <p:nvPr userDrawn="1"/>
        </p:nvSpPr>
        <p:spPr>
          <a:xfrm>
            <a:off x="5841130" y="2401079"/>
            <a:ext cx="3016795" cy="3016795"/>
          </a:xfrm>
          <a:prstGeom prst="ellipse">
            <a:avLst/>
          </a:prstGeom>
          <a:noFill/>
          <a:ln w="25400" cap="rnd" cmpd="sng">
            <a:solidFill>
              <a:srgbClr val="302F2E"/>
            </a:solidFill>
            <a:prstDash val="sysDot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7542"/>
                      <a:gd name="connsiteY0" fmla="*/ 3428771 h 6857542"/>
                      <a:gd name="connsiteX1" fmla="*/ 3428771 w 6857542"/>
                      <a:gd name="connsiteY1" fmla="*/ 0 h 6857542"/>
                      <a:gd name="connsiteX2" fmla="*/ 6857542 w 6857542"/>
                      <a:gd name="connsiteY2" fmla="*/ 3428771 h 6857542"/>
                      <a:gd name="connsiteX3" fmla="*/ 3428771 w 6857542"/>
                      <a:gd name="connsiteY3" fmla="*/ 6857542 h 6857542"/>
                      <a:gd name="connsiteX4" fmla="*/ 0 w 6857542"/>
                      <a:gd name="connsiteY4" fmla="*/ 3428771 h 685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57542" h="6857542" extrusionOk="0">
                        <a:moveTo>
                          <a:pt x="0" y="3428771"/>
                        </a:moveTo>
                        <a:cubicBezTo>
                          <a:pt x="-217921" y="1400695"/>
                          <a:pt x="1505150" y="11246"/>
                          <a:pt x="3428771" y="0"/>
                        </a:cubicBezTo>
                        <a:cubicBezTo>
                          <a:pt x="5357147" y="7309"/>
                          <a:pt x="6489171" y="1546826"/>
                          <a:pt x="6857542" y="3428771"/>
                        </a:cubicBezTo>
                        <a:cubicBezTo>
                          <a:pt x="6725840" y="5451043"/>
                          <a:pt x="5307347" y="6940904"/>
                          <a:pt x="3428771" y="6857542"/>
                        </a:cubicBezTo>
                        <a:cubicBezTo>
                          <a:pt x="1290464" y="6723689"/>
                          <a:pt x="246225" y="5440077"/>
                          <a:pt x="0" y="342877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15AEB5D-6C12-4DF1-9893-DA019483238C}"/>
              </a:ext>
            </a:extLst>
          </p:cNvPr>
          <p:cNvSpPr/>
          <p:nvPr userDrawn="1"/>
        </p:nvSpPr>
        <p:spPr>
          <a:xfrm>
            <a:off x="-1546434" y="3932311"/>
            <a:ext cx="6891288" cy="6891288"/>
          </a:xfrm>
          <a:prstGeom prst="ellipse">
            <a:avLst/>
          </a:prstGeom>
          <a:noFill/>
          <a:ln w="25400" cap="rnd" cmpd="sng">
            <a:solidFill>
              <a:srgbClr val="E4E3DD"/>
            </a:solidFill>
            <a:prstDash val="sysDot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7542"/>
                      <a:gd name="connsiteY0" fmla="*/ 3428771 h 6857542"/>
                      <a:gd name="connsiteX1" fmla="*/ 3428771 w 6857542"/>
                      <a:gd name="connsiteY1" fmla="*/ 0 h 6857542"/>
                      <a:gd name="connsiteX2" fmla="*/ 6857542 w 6857542"/>
                      <a:gd name="connsiteY2" fmla="*/ 3428771 h 6857542"/>
                      <a:gd name="connsiteX3" fmla="*/ 3428771 w 6857542"/>
                      <a:gd name="connsiteY3" fmla="*/ 6857542 h 6857542"/>
                      <a:gd name="connsiteX4" fmla="*/ 0 w 6857542"/>
                      <a:gd name="connsiteY4" fmla="*/ 3428771 h 685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57542" h="6857542" extrusionOk="0">
                        <a:moveTo>
                          <a:pt x="0" y="3428771"/>
                        </a:moveTo>
                        <a:cubicBezTo>
                          <a:pt x="-217921" y="1400695"/>
                          <a:pt x="1505150" y="11246"/>
                          <a:pt x="3428771" y="0"/>
                        </a:cubicBezTo>
                        <a:cubicBezTo>
                          <a:pt x="5357147" y="7309"/>
                          <a:pt x="6489171" y="1546826"/>
                          <a:pt x="6857542" y="3428771"/>
                        </a:cubicBezTo>
                        <a:cubicBezTo>
                          <a:pt x="6725840" y="5451043"/>
                          <a:pt x="5307347" y="6940904"/>
                          <a:pt x="3428771" y="6857542"/>
                        </a:cubicBezTo>
                        <a:cubicBezTo>
                          <a:pt x="1290464" y="6723689"/>
                          <a:pt x="246225" y="5440077"/>
                          <a:pt x="0" y="342877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1192769-3E5F-4854-84F2-7B2BCE26D2D4}"/>
              </a:ext>
            </a:extLst>
          </p:cNvPr>
          <p:cNvSpPr/>
          <p:nvPr userDrawn="1"/>
        </p:nvSpPr>
        <p:spPr>
          <a:xfrm>
            <a:off x="8431712" y="-1267111"/>
            <a:ext cx="4337902" cy="4337902"/>
          </a:xfrm>
          <a:prstGeom prst="ellipse">
            <a:avLst/>
          </a:prstGeom>
          <a:noFill/>
          <a:ln w="25400" cap="rnd" cmpd="sng">
            <a:solidFill>
              <a:srgbClr val="CB000D"/>
            </a:solidFill>
            <a:prstDash val="sysDot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7542"/>
                      <a:gd name="connsiteY0" fmla="*/ 3428771 h 6857542"/>
                      <a:gd name="connsiteX1" fmla="*/ 3428771 w 6857542"/>
                      <a:gd name="connsiteY1" fmla="*/ 0 h 6857542"/>
                      <a:gd name="connsiteX2" fmla="*/ 6857542 w 6857542"/>
                      <a:gd name="connsiteY2" fmla="*/ 3428771 h 6857542"/>
                      <a:gd name="connsiteX3" fmla="*/ 3428771 w 6857542"/>
                      <a:gd name="connsiteY3" fmla="*/ 6857542 h 6857542"/>
                      <a:gd name="connsiteX4" fmla="*/ 0 w 6857542"/>
                      <a:gd name="connsiteY4" fmla="*/ 3428771 h 685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57542" h="6857542" extrusionOk="0">
                        <a:moveTo>
                          <a:pt x="0" y="3428771"/>
                        </a:moveTo>
                        <a:cubicBezTo>
                          <a:pt x="-217921" y="1400695"/>
                          <a:pt x="1505150" y="11246"/>
                          <a:pt x="3428771" y="0"/>
                        </a:cubicBezTo>
                        <a:cubicBezTo>
                          <a:pt x="5357147" y="7309"/>
                          <a:pt x="6489171" y="1546826"/>
                          <a:pt x="6857542" y="3428771"/>
                        </a:cubicBezTo>
                        <a:cubicBezTo>
                          <a:pt x="6725840" y="5451043"/>
                          <a:pt x="5307347" y="6940904"/>
                          <a:pt x="3428771" y="6857542"/>
                        </a:cubicBezTo>
                        <a:cubicBezTo>
                          <a:pt x="1290464" y="6723689"/>
                          <a:pt x="246225" y="5440077"/>
                          <a:pt x="0" y="342877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D71E7AA-5C60-4676-9C90-F7A19E1234A4}"/>
              </a:ext>
            </a:extLst>
          </p:cNvPr>
          <p:cNvSpPr/>
          <p:nvPr userDrawn="1"/>
        </p:nvSpPr>
        <p:spPr>
          <a:xfrm>
            <a:off x="738117" y="1800087"/>
            <a:ext cx="36796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YOUR PARTNER TO FUTURE SUCCESS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98521B-693D-4A7C-B8F9-D06F2C07AC94}"/>
              </a:ext>
            </a:extLst>
          </p:cNvPr>
          <p:cNvGrpSpPr/>
          <p:nvPr userDrawn="1"/>
        </p:nvGrpSpPr>
        <p:grpSpPr>
          <a:xfrm>
            <a:off x="6081292" y="6158465"/>
            <a:ext cx="2607895" cy="598405"/>
            <a:chOff x="5907197" y="6079621"/>
            <a:chExt cx="2801666" cy="64286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0089ECD-20BE-469F-AAE2-EEE6DC9807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9624" y="6103917"/>
              <a:ext cx="539239" cy="59119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6699169-7EF0-4388-9119-D9BC64C26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7197" y="6079621"/>
              <a:ext cx="640686" cy="64286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F74A9D0-C5DC-486F-856D-975FF8DD85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432" y="6107089"/>
              <a:ext cx="1268142" cy="584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6444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84E8CD-2BD2-4A5E-8C3E-1111EE515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28322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A40F9EC-F516-44D7-A774-139D568C7DF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2966966"/>
            <a:ext cx="12192000" cy="23960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D50D80A8-35E4-40D6-93A8-D7E1F56F926D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36F83B5-777E-4D76-BDC3-3701BD04368A}"/>
              </a:ext>
            </a:extLst>
          </p:cNvPr>
          <p:cNvSpPr/>
          <p:nvPr userDrawn="1"/>
        </p:nvSpPr>
        <p:spPr>
          <a:xfrm>
            <a:off x="3969747" y="-1601625"/>
            <a:ext cx="4746964" cy="4829281"/>
          </a:xfrm>
          <a:prstGeom prst="ellipse">
            <a:avLst/>
          </a:prstGeom>
          <a:gradFill flip="none" rotWithShape="1">
            <a:gsLst>
              <a:gs pos="0">
                <a:srgbClr val="CF0018">
                  <a:alpha val="0"/>
                </a:srgbClr>
              </a:gs>
              <a:gs pos="25000">
                <a:srgbClr val="CF0018">
                  <a:alpha val="20000"/>
                </a:srgbClr>
              </a:gs>
              <a:gs pos="80000">
                <a:srgbClr val="CF001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C820B05-ED6E-41F6-A0DF-D988F5E5DFAD}"/>
              </a:ext>
            </a:extLst>
          </p:cNvPr>
          <p:cNvSpPr/>
          <p:nvPr userDrawn="1"/>
        </p:nvSpPr>
        <p:spPr>
          <a:xfrm rot="6300000">
            <a:off x="4197844" y="-1725141"/>
            <a:ext cx="4915657" cy="4915657"/>
          </a:xfrm>
          <a:prstGeom prst="ellipse">
            <a:avLst/>
          </a:prstGeom>
          <a:noFill/>
          <a:ln w="25400" cap="rnd" cmpd="sng">
            <a:solidFill>
              <a:srgbClr val="E6E6E6"/>
            </a:solidFill>
            <a:prstDash val="sysDot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7542"/>
                      <a:gd name="connsiteY0" fmla="*/ 3428771 h 6857542"/>
                      <a:gd name="connsiteX1" fmla="*/ 3428771 w 6857542"/>
                      <a:gd name="connsiteY1" fmla="*/ 0 h 6857542"/>
                      <a:gd name="connsiteX2" fmla="*/ 6857542 w 6857542"/>
                      <a:gd name="connsiteY2" fmla="*/ 3428771 h 6857542"/>
                      <a:gd name="connsiteX3" fmla="*/ 3428771 w 6857542"/>
                      <a:gd name="connsiteY3" fmla="*/ 6857542 h 6857542"/>
                      <a:gd name="connsiteX4" fmla="*/ 0 w 6857542"/>
                      <a:gd name="connsiteY4" fmla="*/ 3428771 h 685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57542" h="6857542" extrusionOk="0">
                        <a:moveTo>
                          <a:pt x="0" y="3428771"/>
                        </a:moveTo>
                        <a:cubicBezTo>
                          <a:pt x="-217921" y="1400695"/>
                          <a:pt x="1505150" y="11246"/>
                          <a:pt x="3428771" y="0"/>
                        </a:cubicBezTo>
                        <a:cubicBezTo>
                          <a:pt x="5357147" y="7309"/>
                          <a:pt x="6489171" y="1546826"/>
                          <a:pt x="6857542" y="3428771"/>
                        </a:cubicBezTo>
                        <a:cubicBezTo>
                          <a:pt x="6725840" y="5451043"/>
                          <a:pt x="5307347" y="6940904"/>
                          <a:pt x="3428771" y="6857542"/>
                        </a:cubicBezTo>
                        <a:cubicBezTo>
                          <a:pt x="1290464" y="6723689"/>
                          <a:pt x="246225" y="5440077"/>
                          <a:pt x="0" y="342877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92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83329B9-A8E1-44E5-B4DE-E30C6B598B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28322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3794A7-34F9-47C8-A86F-0E21EBF191B8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2966966"/>
            <a:ext cx="12192000" cy="23960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5DDDF3AB-8110-420B-AA82-890509674EE5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E6C56F-FC4A-4D55-9EC5-7B819300DC23}"/>
              </a:ext>
            </a:extLst>
          </p:cNvPr>
          <p:cNvSpPr/>
          <p:nvPr userDrawn="1"/>
        </p:nvSpPr>
        <p:spPr>
          <a:xfrm>
            <a:off x="3969747" y="-1601625"/>
            <a:ext cx="4746964" cy="4829281"/>
          </a:xfrm>
          <a:prstGeom prst="ellipse">
            <a:avLst/>
          </a:prstGeom>
          <a:gradFill flip="none" rotWithShape="1">
            <a:gsLst>
              <a:gs pos="0">
                <a:srgbClr val="CF0018">
                  <a:alpha val="0"/>
                </a:srgbClr>
              </a:gs>
              <a:gs pos="25000">
                <a:srgbClr val="CF0018">
                  <a:alpha val="20000"/>
                </a:srgbClr>
              </a:gs>
              <a:gs pos="80000">
                <a:srgbClr val="CF001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1121B46-77D2-4246-BB78-24063CA8689B}"/>
              </a:ext>
            </a:extLst>
          </p:cNvPr>
          <p:cNvSpPr/>
          <p:nvPr userDrawn="1"/>
        </p:nvSpPr>
        <p:spPr>
          <a:xfrm rot="6300000">
            <a:off x="4197844" y="-1725141"/>
            <a:ext cx="4915657" cy="4915657"/>
          </a:xfrm>
          <a:prstGeom prst="ellipse">
            <a:avLst/>
          </a:prstGeom>
          <a:noFill/>
          <a:ln w="25400" cap="rnd" cmpd="sng">
            <a:solidFill>
              <a:srgbClr val="E6E6E6"/>
            </a:solidFill>
            <a:prstDash val="sysDot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7542"/>
                      <a:gd name="connsiteY0" fmla="*/ 3428771 h 6857542"/>
                      <a:gd name="connsiteX1" fmla="*/ 3428771 w 6857542"/>
                      <a:gd name="connsiteY1" fmla="*/ 0 h 6857542"/>
                      <a:gd name="connsiteX2" fmla="*/ 6857542 w 6857542"/>
                      <a:gd name="connsiteY2" fmla="*/ 3428771 h 6857542"/>
                      <a:gd name="connsiteX3" fmla="*/ 3428771 w 6857542"/>
                      <a:gd name="connsiteY3" fmla="*/ 6857542 h 6857542"/>
                      <a:gd name="connsiteX4" fmla="*/ 0 w 6857542"/>
                      <a:gd name="connsiteY4" fmla="*/ 3428771 h 685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57542" h="6857542" extrusionOk="0">
                        <a:moveTo>
                          <a:pt x="0" y="3428771"/>
                        </a:moveTo>
                        <a:cubicBezTo>
                          <a:pt x="-217921" y="1400695"/>
                          <a:pt x="1505150" y="11246"/>
                          <a:pt x="3428771" y="0"/>
                        </a:cubicBezTo>
                        <a:cubicBezTo>
                          <a:pt x="5357147" y="7309"/>
                          <a:pt x="6489171" y="1546826"/>
                          <a:pt x="6857542" y="3428771"/>
                        </a:cubicBezTo>
                        <a:cubicBezTo>
                          <a:pt x="6725840" y="5451043"/>
                          <a:pt x="5307347" y="6940904"/>
                          <a:pt x="3428771" y="6857542"/>
                        </a:cubicBezTo>
                        <a:cubicBezTo>
                          <a:pt x="1290464" y="6723689"/>
                          <a:pt x="246225" y="5440077"/>
                          <a:pt x="0" y="342877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id="{3B14BD6F-BD94-43E0-AE00-D75E4FD1E2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16" y="5495540"/>
            <a:ext cx="1030246" cy="100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6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897B2146-EECB-4B49-A8D9-410ED7C14D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4771"/>
            <a:ext cx="12192000" cy="228322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4880211-2E74-4AEB-A5D4-040FC27D749A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05E54D-7EEE-41C7-BF18-1B376A08E81C}"/>
              </a:ext>
            </a:extLst>
          </p:cNvPr>
          <p:cNvCxnSpPr>
            <a:cxnSpLocks/>
          </p:cNvCxnSpPr>
          <p:nvPr userDrawn="1"/>
        </p:nvCxnSpPr>
        <p:spPr>
          <a:xfrm flipV="1">
            <a:off x="5442421" y="580677"/>
            <a:ext cx="6749579" cy="63233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5588D317-F030-4B17-B880-993AAB72857F}"/>
              </a:ext>
            </a:extLst>
          </p:cNvPr>
          <p:cNvSpPr/>
          <p:nvPr userDrawn="1"/>
        </p:nvSpPr>
        <p:spPr>
          <a:xfrm rot="10800000">
            <a:off x="-7" y="4140314"/>
            <a:ext cx="12199171" cy="891728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50000">
                <a:srgbClr val="C60007">
                  <a:alpha val="75000"/>
                </a:srgbClr>
              </a:gs>
              <a:gs pos="100000">
                <a:srgbClr val="CB00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17AC60-75AE-4E2A-A75F-5D17D29075AC}"/>
              </a:ext>
            </a:extLst>
          </p:cNvPr>
          <p:cNvSpPr/>
          <p:nvPr userDrawn="1"/>
        </p:nvSpPr>
        <p:spPr>
          <a:xfrm>
            <a:off x="1539261" y="1168578"/>
            <a:ext cx="640080" cy="64008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BDADED-385A-4797-9742-2B2AEF30FBF9}"/>
              </a:ext>
            </a:extLst>
          </p:cNvPr>
          <p:cNvCxnSpPr>
            <a:cxnSpLocks/>
            <a:stCxn id="5" idx="6"/>
            <a:endCxn id="16" idx="2"/>
          </p:cNvCxnSpPr>
          <p:nvPr userDrawn="1"/>
        </p:nvCxnSpPr>
        <p:spPr>
          <a:xfrm>
            <a:off x="1971913" y="2506460"/>
            <a:ext cx="8515697" cy="10763"/>
          </a:xfrm>
          <a:prstGeom prst="line">
            <a:avLst/>
          </a:prstGeom>
          <a:ln>
            <a:solidFill>
              <a:srgbClr val="848C8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27E6BC58-12DE-4004-B6F5-82E747EC5DEF}"/>
              </a:ext>
            </a:extLst>
          </p:cNvPr>
          <p:cNvSpPr/>
          <p:nvPr userDrawn="1"/>
        </p:nvSpPr>
        <p:spPr>
          <a:xfrm>
            <a:off x="1748622" y="2394814"/>
            <a:ext cx="223291" cy="223291"/>
          </a:xfrm>
          <a:prstGeom prst="ellipse">
            <a:avLst/>
          </a:prstGeom>
          <a:solidFill>
            <a:srgbClr val="CE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05BA1DF-A919-4DAD-BADC-3ECA7BEEF586}"/>
              </a:ext>
            </a:extLst>
          </p:cNvPr>
          <p:cNvSpPr/>
          <p:nvPr userDrawn="1"/>
        </p:nvSpPr>
        <p:spPr>
          <a:xfrm>
            <a:off x="3496420" y="2375586"/>
            <a:ext cx="223291" cy="223291"/>
          </a:xfrm>
          <a:prstGeom prst="ellipse">
            <a:avLst/>
          </a:prstGeom>
          <a:solidFill>
            <a:srgbClr val="CE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82B3E3-1F3F-4412-A685-B7647E723956}"/>
              </a:ext>
            </a:extLst>
          </p:cNvPr>
          <p:cNvSpPr/>
          <p:nvPr userDrawn="1"/>
        </p:nvSpPr>
        <p:spPr>
          <a:xfrm>
            <a:off x="3295612" y="3185844"/>
            <a:ext cx="640080" cy="64008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87744C-88A4-4BAC-9869-39EA908B1616}"/>
              </a:ext>
            </a:extLst>
          </p:cNvPr>
          <p:cNvSpPr/>
          <p:nvPr userDrawn="1"/>
        </p:nvSpPr>
        <p:spPr>
          <a:xfrm>
            <a:off x="5244218" y="2384830"/>
            <a:ext cx="223291" cy="223291"/>
          </a:xfrm>
          <a:prstGeom prst="ellipse">
            <a:avLst/>
          </a:prstGeom>
          <a:solidFill>
            <a:srgbClr val="CE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B39848-9EDB-4AEC-82DE-F76656D003CA}"/>
              </a:ext>
            </a:extLst>
          </p:cNvPr>
          <p:cNvSpPr/>
          <p:nvPr userDrawn="1"/>
        </p:nvSpPr>
        <p:spPr>
          <a:xfrm>
            <a:off x="5028069" y="1164011"/>
            <a:ext cx="640080" cy="64008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A9A35F-A3E0-459A-AA62-F31994547038}"/>
              </a:ext>
            </a:extLst>
          </p:cNvPr>
          <p:cNvSpPr/>
          <p:nvPr userDrawn="1"/>
        </p:nvSpPr>
        <p:spPr>
          <a:xfrm>
            <a:off x="6992016" y="2405577"/>
            <a:ext cx="223291" cy="223291"/>
          </a:xfrm>
          <a:prstGeom prst="ellipse">
            <a:avLst/>
          </a:prstGeom>
          <a:solidFill>
            <a:srgbClr val="CE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7C9066-76B8-4319-91CC-72DD54C7835C}"/>
              </a:ext>
            </a:extLst>
          </p:cNvPr>
          <p:cNvCxnSpPr>
            <a:cxnSpLocks/>
            <a:stCxn id="10" idx="4"/>
            <a:endCxn id="12" idx="0"/>
          </p:cNvCxnSpPr>
          <p:nvPr userDrawn="1"/>
        </p:nvCxnSpPr>
        <p:spPr>
          <a:xfrm flipH="1">
            <a:off x="7102725" y="2628868"/>
            <a:ext cx="937" cy="556976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517E647-6378-46CA-A5CF-2A40B9F0B8D3}"/>
              </a:ext>
            </a:extLst>
          </p:cNvPr>
          <p:cNvSpPr/>
          <p:nvPr userDrawn="1"/>
        </p:nvSpPr>
        <p:spPr>
          <a:xfrm>
            <a:off x="6782685" y="3185844"/>
            <a:ext cx="640080" cy="64008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DA9303-3FB4-47DA-BC11-24CD64E111E7}"/>
              </a:ext>
            </a:extLst>
          </p:cNvPr>
          <p:cNvSpPr/>
          <p:nvPr userDrawn="1"/>
        </p:nvSpPr>
        <p:spPr>
          <a:xfrm>
            <a:off x="8739814" y="2388026"/>
            <a:ext cx="223291" cy="223291"/>
          </a:xfrm>
          <a:prstGeom prst="ellipse">
            <a:avLst/>
          </a:prstGeom>
          <a:solidFill>
            <a:srgbClr val="CE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F959C94-DA9F-4908-96A8-DF9439C4191E}"/>
              </a:ext>
            </a:extLst>
          </p:cNvPr>
          <p:cNvSpPr/>
          <p:nvPr userDrawn="1"/>
        </p:nvSpPr>
        <p:spPr>
          <a:xfrm>
            <a:off x="8531419" y="1164011"/>
            <a:ext cx="640080" cy="64008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90A10F-3EF1-4A5D-AE96-D7CE0BAFCFBA}"/>
              </a:ext>
            </a:extLst>
          </p:cNvPr>
          <p:cNvSpPr txBox="1"/>
          <p:nvPr userDrawn="1"/>
        </p:nvSpPr>
        <p:spPr>
          <a:xfrm>
            <a:off x="7933225" y="3122432"/>
            <a:ext cx="18612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1EF6BBB-8EC0-4509-849C-AB0FF5C0B4D9}"/>
              </a:ext>
            </a:extLst>
          </p:cNvPr>
          <p:cNvSpPr/>
          <p:nvPr userDrawn="1"/>
        </p:nvSpPr>
        <p:spPr>
          <a:xfrm>
            <a:off x="10487610" y="2405577"/>
            <a:ext cx="223291" cy="223291"/>
          </a:xfrm>
          <a:prstGeom prst="ellipse">
            <a:avLst/>
          </a:prstGeom>
          <a:solidFill>
            <a:srgbClr val="CE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DC611-B732-4B59-BDBF-0BCC9C4A61F7}"/>
              </a:ext>
            </a:extLst>
          </p:cNvPr>
          <p:cNvCxnSpPr>
            <a:cxnSpLocks/>
            <a:stCxn id="16" idx="4"/>
            <a:endCxn id="18" idx="0"/>
          </p:cNvCxnSpPr>
          <p:nvPr userDrawn="1"/>
        </p:nvCxnSpPr>
        <p:spPr>
          <a:xfrm flipH="1">
            <a:off x="10599255" y="2628868"/>
            <a:ext cx="1" cy="556976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EAF782E-E5DF-4EAE-9C9D-37D0E6471D68}"/>
              </a:ext>
            </a:extLst>
          </p:cNvPr>
          <p:cNvSpPr/>
          <p:nvPr userDrawn="1"/>
        </p:nvSpPr>
        <p:spPr>
          <a:xfrm>
            <a:off x="10279215" y="3185844"/>
            <a:ext cx="640080" cy="64008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EB85EF-2746-4213-9EFF-0F22A886ACCB}"/>
              </a:ext>
            </a:extLst>
          </p:cNvPr>
          <p:cNvCxnSpPr>
            <a:cxnSpLocks/>
          </p:cNvCxnSpPr>
          <p:nvPr userDrawn="1"/>
        </p:nvCxnSpPr>
        <p:spPr>
          <a:xfrm>
            <a:off x="5355858" y="1796723"/>
            <a:ext cx="7586" cy="586967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B9D10D-8693-42CD-AD76-1A22B72815A7}"/>
              </a:ext>
            </a:extLst>
          </p:cNvPr>
          <p:cNvCxnSpPr>
            <a:cxnSpLocks/>
            <a:stCxn id="14" idx="4"/>
            <a:endCxn id="13" idx="0"/>
          </p:cNvCxnSpPr>
          <p:nvPr userDrawn="1"/>
        </p:nvCxnSpPr>
        <p:spPr>
          <a:xfrm>
            <a:off x="8851459" y="1804091"/>
            <a:ext cx="1" cy="58393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1B0CA7-83AE-451A-9E08-4D47172286D6}"/>
              </a:ext>
            </a:extLst>
          </p:cNvPr>
          <p:cNvCxnSpPr>
            <a:cxnSpLocks/>
          </p:cNvCxnSpPr>
          <p:nvPr userDrawn="1"/>
        </p:nvCxnSpPr>
        <p:spPr>
          <a:xfrm>
            <a:off x="1859301" y="1808658"/>
            <a:ext cx="7586" cy="586967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B94A150-3979-46C5-8793-52FCFF4711B6}"/>
              </a:ext>
            </a:extLst>
          </p:cNvPr>
          <p:cNvCxnSpPr>
            <a:stCxn id="6" idx="4"/>
            <a:endCxn id="7" idx="0"/>
          </p:cNvCxnSpPr>
          <p:nvPr userDrawn="1"/>
        </p:nvCxnSpPr>
        <p:spPr>
          <a:xfrm>
            <a:off x="3608066" y="2598877"/>
            <a:ext cx="7586" cy="586967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7831263F-A73F-43CA-A47E-1DC1FCB5E1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2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2E4CA5A-8AA0-494E-8C0A-03F679D8C6D4}"/>
              </a:ext>
            </a:extLst>
          </p:cNvPr>
          <p:cNvSpPr/>
          <p:nvPr userDrawn="1"/>
        </p:nvSpPr>
        <p:spPr>
          <a:xfrm rot="5400000">
            <a:off x="-4872203" y="-511897"/>
            <a:ext cx="7747446" cy="7881794"/>
          </a:xfrm>
          <a:prstGeom prst="ellipse">
            <a:avLst/>
          </a:prstGeom>
          <a:gradFill flip="none" rotWithShape="1">
            <a:gsLst>
              <a:gs pos="0">
                <a:srgbClr val="CF0018">
                  <a:alpha val="0"/>
                </a:srgbClr>
              </a:gs>
              <a:gs pos="25000">
                <a:srgbClr val="CF0018">
                  <a:alpha val="20000"/>
                </a:srgbClr>
              </a:gs>
              <a:gs pos="100000">
                <a:srgbClr val="CF001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29715CA-9904-4809-8EFF-568199008666}"/>
              </a:ext>
            </a:extLst>
          </p:cNvPr>
          <p:cNvSpPr/>
          <p:nvPr userDrawn="1"/>
        </p:nvSpPr>
        <p:spPr>
          <a:xfrm rot="6300000">
            <a:off x="-5366349" y="-916926"/>
            <a:ext cx="8108099" cy="8108099"/>
          </a:xfrm>
          <a:prstGeom prst="ellipse">
            <a:avLst/>
          </a:prstGeom>
          <a:noFill/>
          <a:ln w="25400" cap="rnd" cmpd="sng">
            <a:solidFill>
              <a:srgbClr val="E6E6E6"/>
            </a:solidFill>
            <a:prstDash val="sysDot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7542"/>
                      <a:gd name="connsiteY0" fmla="*/ 3428771 h 6857542"/>
                      <a:gd name="connsiteX1" fmla="*/ 3428771 w 6857542"/>
                      <a:gd name="connsiteY1" fmla="*/ 0 h 6857542"/>
                      <a:gd name="connsiteX2" fmla="*/ 6857542 w 6857542"/>
                      <a:gd name="connsiteY2" fmla="*/ 3428771 h 6857542"/>
                      <a:gd name="connsiteX3" fmla="*/ 3428771 w 6857542"/>
                      <a:gd name="connsiteY3" fmla="*/ 6857542 h 6857542"/>
                      <a:gd name="connsiteX4" fmla="*/ 0 w 6857542"/>
                      <a:gd name="connsiteY4" fmla="*/ 3428771 h 685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57542" h="6857542" extrusionOk="0">
                        <a:moveTo>
                          <a:pt x="0" y="3428771"/>
                        </a:moveTo>
                        <a:cubicBezTo>
                          <a:pt x="-217921" y="1400695"/>
                          <a:pt x="1505150" y="11246"/>
                          <a:pt x="3428771" y="0"/>
                        </a:cubicBezTo>
                        <a:cubicBezTo>
                          <a:pt x="5357147" y="7309"/>
                          <a:pt x="6489171" y="1546826"/>
                          <a:pt x="6857542" y="3428771"/>
                        </a:cubicBezTo>
                        <a:cubicBezTo>
                          <a:pt x="6725840" y="5451043"/>
                          <a:pt x="5307347" y="6940904"/>
                          <a:pt x="3428771" y="6857542"/>
                        </a:cubicBezTo>
                        <a:cubicBezTo>
                          <a:pt x="1290464" y="6723689"/>
                          <a:pt x="246225" y="5440077"/>
                          <a:pt x="0" y="342877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447083-572C-43AE-8841-78508B900642}"/>
              </a:ext>
            </a:extLst>
          </p:cNvPr>
          <p:cNvSpPr txBox="1"/>
          <p:nvPr userDrawn="1"/>
        </p:nvSpPr>
        <p:spPr>
          <a:xfrm rot="16200000">
            <a:off x="-1436800" y="3105836"/>
            <a:ext cx="5194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noProof="0">
                <a:ln w="6350">
                  <a:solidFill>
                    <a:schemeClr val="bg1"/>
                  </a:solidFill>
                </a:ln>
                <a:noFill/>
              </a:rPr>
              <a:t>SOME OF OUR CLIENTS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65C0FD-C49D-4FB2-9B1C-B406BF880DC6}"/>
              </a:ext>
            </a:extLst>
          </p:cNvPr>
          <p:cNvGrpSpPr/>
          <p:nvPr userDrawn="1"/>
        </p:nvGrpSpPr>
        <p:grpSpPr>
          <a:xfrm>
            <a:off x="3295048" y="504799"/>
            <a:ext cx="8275966" cy="5714780"/>
            <a:chOff x="3295048" y="504799"/>
            <a:chExt cx="8275966" cy="57147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1128BD-2504-4FAF-BA65-35DA5493B0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0207" y="765504"/>
              <a:ext cx="1566931" cy="3932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E0A5BD-DF51-40D0-ABE9-29B62B59F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9856" y="2316196"/>
              <a:ext cx="1487632" cy="258718"/>
            </a:xfrm>
            <a:prstGeom prst="rect">
              <a:avLst/>
            </a:prstGeom>
          </p:spPr>
        </p:pic>
        <p:pic>
          <p:nvPicPr>
            <p:cNvPr id="8" name="Picture 2" descr="https://upload.wikimedia.org/wikipedia/commons/thumb/3/3f/New_Logo_Arriva.png/1200px-New_Logo_Arriva.png">
              <a:extLst>
                <a:ext uri="{FF2B5EF4-FFF2-40B4-BE49-F238E27FC236}">
                  <a16:creationId xmlns:a16="http://schemas.microsoft.com/office/drawing/2014/main" id="{92BAC715-F6AF-46C8-998F-0AB14BEB00C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0862" y="2869378"/>
              <a:ext cx="1149838" cy="396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E4C747-C4C0-446B-B82E-66A3A5CCB2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2305" y="2923300"/>
              <a:ext cx="1570989" cy="337548"/>
            </a:xfrm>
            <a:prstGeom prst="rect">
              <a:avLst/>
            </a:prstGeom>
          </p:spPr>
        </p:pic>
        <p:pic>
          <p:nvPicPr>
            <p:cNvPr id="10" name="Picture 2" descr="IKEA - Wikipedia">
              <a:extLst>
                <a:ext uri="{FF2B5EF4-FFF2-40B4-BE49-F238E27FC236}">
                  <a16:creationId xmlns:a16="http://schemas.microsoft.com/office/drawing/2014/main" id="{BEB0FA29-CB9A-42E7-B7C5-0C3D80A8E69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381" y="2908030"/>
              <a:ext cx="953372" cy="393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2" descr="AdaptHealth">
              <a:extLst>
                <a:ext uri="{FF2B5EF4-FFF2-40B4-BE49-F238E27FC236}">
                  <a16:creationId xmlns:a16="http://schemas.microsoft.com/office/drawing/2014/main" id="{C5F01407-3FA8-4921-9BC3-6C0E6AB1AE1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898" y="5159477"/>
              <a:ext cx="1629802" cy="243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0">
              <a:extLst>
                <a:ext uri="{FF2B5EF4-FFF2-40B4-BE49-F238E27FC236}">
                  <a16:creationId xmlns:a16="http://schemas.microsoft.com/office/drawing/2014/main" id="{9A7D67E2-D675-4CA1-8543-835F0361511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8941" y="504799"/>
              <a:ext cx="848253" cy="848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2" descr="Secure Trust Bank Logo">
              <a:extLst>
                <a:ext uri="{FF2B5EF4-FFF2-40B4-BE49-F238E27FC236}">
                  <a16:creationId xmlns:a16="http://schemas.microsoft.com/office/drawing/2014/main" id="{23468A9D-3401-4F80-8D50-F46FFAE479A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0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014" y="3658662"/>
              <a:ext cx="1725570" cy="37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499DAC-EED3-43A9-A91C-8369ADFE4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3870" y="5470923"/>
              <a:ext cx="1323823" cy="65923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23260D-250B-411C-A595-372C2A2C1E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492" y="1478212"/>
              <a:ext cx="1524578" cy="481755"/>
            </a:xfrm>
            <a:prstGeom prst="rect">
              <a:avLst/>
            </a:prstGeom>
          </p:spPr>
        </p:pic>
        <p:pic>
          <p:nvPicPr>
            <p:cNvPr id="18" name="Picture 8">
              <a:extLst>
                <a:ext uri="{FF2B5EF4-FFF2-40B4-BE49-F238E27FC236}">
                  <a16:creationId xmlns:a16="http://schemas.microsoft.com/office/drawing/2014/main" id="{76E032D1-BBAE-4807-849C-9AF15F8325B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0862" y="5149266"/>
              <a:ext cx="1149838" cy="206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3C29628-2B82-4F2F-8AD3-B5D51F7F76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duotone>
                <a:prstClr val="black"/>
                <a:schemeClr val="accent3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3685381" y="2210556"/>
              <a:ext cx="1344836" cy="31493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586796-801C-4522-A89B-CC1D425494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5048" y="1526960"/>
              <a:ext cx="2125503" cy="285782"/>
            </a:xfrm>
            <a:prstGeom prst="rect">
              <a:avLst/>
            </a:prstGeom>
          </p:spPr>
        </p:pic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34BAF2C3-8C99-4EFE-AD97-A98C3AAC874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7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753" y="3641789"/>
              <a:ext cx="1149839" cy="25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CE6DD81-B4DC-4CDD-AA57-6C6D5CCAE5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10328397" y="5774442"/>
              <a:ext cx="809340" cy="44513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80FF2D2-F755-43B8-8B86-7AB2283FCC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2007" y="4441623"/>
              <a:ext cx="1703330" cy="28956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1C583CF-7E3E-4607-941A-CF682AE80D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colorTemperature colorTemp="1500"/>
                      </a14:imgEffect>
                      <a14:imgEffect>
                        <a14:saturation sat="1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56373" y="661102"/>
              <a:ext cx="1678816" cy="46108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E658B39-DBE6-4032-B94C-65EDBC59B8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2079" y="5123122"/>
              <a:ext cx="1283186" cy="32935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8D7DA91-9ECB-4DAB-8684-8B1344BB8B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colorTemperature colorTemp="1500"/>
                      </a14:imgEffect>
                      <a14:imgEffect>
                        <a14:saturation sat="2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43780" y="2109478"/>
              <a:ext cx="1178575" cy="599109"/>
            </a:xfrm>
            <a:prstGeom prst="rect">
              <a:avLst/>
            </a:prstGeom>
          </p:spPr>
        </p:pic>
        <p:pic>
          <p:nvPicPr>
            <p:cNvPr id="27" name="Picture 20">
              <a:extLst>
                <a:ext uri="{FF2B5EF4-FFF2-40B4-BE49-F238E27FC236}">
                  <a16:creationId xmlns:a16="http://schemas.microsoft.com/office/drawing/2014/main" id="{1D9B0CC3-E15B-4C15-AAAA-1C91ACC1112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104" y="4436101"/>
              <a:ext cx="1913391" cy="325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2" descr="BrightBytes">
              <a:extLst>
                <a:ext uri="{FF2B5EF4-FFF2-40B4-BE49-F238E27FC236}">
                  <a16:creationId xmlns:a16="http://schemas.microsoft.com/office/drawing/2014/main" id="{CE4D0755-BF1C-492E-8969-29BC1ACA004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688" y="5800542"/>
              <a:ext cx="1582223" cy="254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E2A024A-5F68-415D-AB0D-EEBAFD6123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0179" y="1550700"/>
              <a:ext cx="1566986" cy="40483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7FF0F12-86AE-406B-88E0-485CBCCD90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3765" y="2972479"/>
              <a:ext cx="1519814" cy="329293"/>
            </a:xfrm>
            <a:prstGeom prst="rect">
              <a:avLst/>
            </a:prstGeom>
          </p:spPr>
        </p:pic>
        <p:pic>
          <p:nvPicPr>
            <p:cNvPr id="32" name="Picture 2" descr="http://www.artsculturemediajobs.com/employers/upload_images/1498483629-SMG_LOGO_BLACK_360x180.png">
              <a:extLst>
                <a:ext uri="{FF2B5EF4-FFF2-40B4-BE49-F238E27FC236}">
                  <a16:creationId xmlns:a16="http://schemas.microsoft.com/office/drawing/2014/main" id="{FAC63E28-90BA-485C-91B5-48482BBED44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9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7126" y="4965352"/>
              <a:ext cx="1111882" cy="555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7BE8BB9-71EB-4200-B3DC-A46CBEE1E9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0030" y="2234514"/>
              <a:ext cx="1031499" cy="288820"/>
            </a:xfrm>
            <a:prstGeom prst="rect">
              <a:avLst/>
            </a:prstGeom>
          </p:spPr>
        </p:pic>
        <p:pic>
          <p:nvPicPr>
            <p:cNvPr id="34" name="Picture 18">
              <a:extLst>
                <a:ext uri="{FF2B5EF4-FFF2-40B4-BE49-F238E27FC236}">
                  <a16:creationId xmlns:a16="http://schemas.microsoft.com/office/drawing/2014/main" id="{9E17B285-3CA6-432E-86B9-EFBF7DB6845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1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9816" y="1540972"/>
              <a:ext cx="1066503" cy="282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4">
              <a:extLst>
                <a:ext uri="{FF2B5EF4-FFF2-40B4-BE49-F238E27FC236}">
                  <a16:creationId xmlns:a16="http://schemas.microsoft.com/office/drawing/2014/main" id="{D4679E8D-EAC8-4816-A092-83A2EE0690B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652" y="795127"/>
              <a:ext cx="1792294" cy="33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0">
              <a:extLst>
                <a:ext uri="{FF2B5EF4-FFF2-40B4-BE49-F238E27FC236}">
                  <a16:creationId xmlns:a16="http://schemas.microsoft.com/office/drawing/2014/main" id="{2EE1ADC4-0FC6-4331-942E-C58C6AE79B3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719" y="5844405"/>
              <a:ext cx="1071906" cy="185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NTT Logo">
              <a:extLst>
                <a:ext uri="{FF2B5EF4-FFF2-40B4-BE49-F238E27FC236}">
                  <a16:creationId xmlns:a16="http://schemas.microsoft.com/office/drawing/2014/main" id="{8D2FDE26-2701-43D6-800B-D248A582317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4977" y="4312100"/>
              <a:ext cx="1096180" cy="400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CEC47BA8-8973-485A-A26B-A5E6CBEDCE1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5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7226" y="4444939"/>
              <a:ext cx="1417109" cy="322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34" descr="HG logo retina">
              <a:extLst>
                <a:ext uri="{FF2B5EF4-FFF2-40B4-BE49-F238E27FC236}">
                  <a16:creationId xmlns:a16="http://schemas.microsoft.com/office/drawing/2014/main" id="{4CD96B1D-2D71-4C0A-8B41-50DA1D05446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50582"/>
            <a:stretch/>
          </p:blipFill>
          <p:spPr bwMode="auto">
            <a:xfrm>
              <a:off x="9895120" y="3640758"/>
              <a:ext cx="1675894" cy="41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80E558-7C90-4AA5-AAD9-B2C375C231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7413" y="3589968"/>
              <a:ext cx="1031461" cy="538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074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7831263F-A73F-43CA-A47E-1DC1FCB5E1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2E4CA5A-8AA0-494E-8C0A-03F679D8C6D4}"/>
              </a:ext>
            </a:extLst>
          </p:cNvPr>
          <p:cNvSpPr/>
          <p:nvPr userDrawn="1"/>
        </p:nvSpPr>
        <p:spPr>
          <a:xfrm rot="5400000">
            <a:off x="-4872203" y="-511897"/>
            <a:ext cx="7747446" cy="7881794"/>
          </a:xfrm>
          <a:prstGeom prst="ellipse">
            <a:avLst/>
          </a:prstGeom>
          <a:gradFill flip="none" rotWithShape="1">
            <a:gsLst>
              <a:gs pos="0">
                <a:srgbClr val="CF0018">
                  <a:alpha val="0"/>
                </a:srgbClr>
              </a:gs>
              <a:gs pos="25000">
                <a:srgbClr val="CF0018">
                  <a:alpha val="20000"/>
                </a:srgbClr>
              </a:gs>
              <a:gs pos="100000">
                <a:srgbClr val="CF001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29715CA-9904-4809-8EFF-568199008666}"/>
              </a:ext>
            </a:extLst>
          </p:cNvPr>
          <p:cNvSpPr/>
          <p:nvPr userDrawn="1"/>
        </p:nvSpPr>
        <p:spPr>
          <a:xfrm rot="6300000">
            <a:off x="-5366349" y="-916926"/>
            <a:ext cx="8108099" cy="8108099"/>
          </a:xfrm>
          <a:prstGeom prst="ellipse">
            <a:avLst/>
          </a:prstGeom>
          <a:noFill/>
          <a:ln w="25400" cap="rnd" cmpd="sng">
            <a:solidFill>
              <a:srgbClr val="E6E6E6"/>
            </a:solidFill>
            <a:prstDash val="sysDot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7542"/>
                      <a:gd name="connsiteY0" fmla="*/ 3428771 h 6857542"/>
                      <a:gd name="connsiteX1" fmla="*/ 3428771 w 6857542"/>
                      <a:gd name="connsiteY1" fmla="*/ 0 h 6857542"/>
                      <a:gd name="connsiteX2" fmla="*/ 6857542 w 6857542"/>
                      <a:gd name="connsiteY2" fmla="*/ 3428771 h 6857542"/>
                      <a:gd name="connsiteX3" fmla="*/ 3428771 w 6857542"/>
                      <a:gd name="connsiteY3" fmla="*/ 6857542 h 6857542"/>
                      <a:gd name="connsiteX4" fmla="*/ 0 w 6857542"/>
                      <a:gd name="connsiteY4" fmla="*/ 3428771 h 685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57542" h="6857542" extrusionOk="0">
                        <a:moveTo>
                          <a:pt x="0" y="3428771"/>
                        </a:moveTo>
                        <a:cubicBezTo>
                          <a:pt x="-217921" y="1400695"/>
                          <a:pt x="1505150" y="11246"/>
                          <a:pt x="3428771" y="0"/>
                        </a:cubicBezTo>
                        <a:cubicBezTo>
                          <a:pt x="5357147" y="7309"/>
                          <a:pt x="6489171" y="1546826"/>
                          <a:pt x="6857542" y="3428771"/>
                        </a:cubicBezTo>
                        <a:cubicBezTo>
                          <a:pt x="6725840" y="5451043"/>
                          <a:pt x="5307347" y="6940904"/>
                          <a:pt x="3428771" y="6857542"/>
                        </a:cubicBezTo>
                        <a:cubicBezTo>
                          <a:pt x="1290464" y="6723689"/>
                          <a:pt x="246225" y="5440077"/>
                          <a:pt x="0" y="342877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447083-572C-43AE-8841-78508B900642}"/>
              </a:ext>
            </a:extLst>
          </p:cNvPr>
          <p:cNvSpPr txBox="1"/>
          <p:nvPr userDrawn="1"/>
        </p:nvSpPr>
        <p:spPr>
          <a:xfrm rot="16200000">
            <a:off x="-1436800" y="3105836"/>
            <a:ext cx="5194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noProof="0">
                <a:ln w="6350">
                  <a:solidFill>
                    <a:schemeClr val="bg1"/>
                  </a:solidFill>
                </a:ln>
                <a:noFill/>
              </a:rPr>
              <a:t>SOME OF OUR CLIENTS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65C0FD-C49D-4FB2-9B1C-B406BF880DC6}"/>
              </a:ext>
            </a:extLst>
          </p:cNvPr>
          <p:cNvGrpSpPr/>
          <p:nvPr userDrawn="1"/>
        </p:nvGrpSpPr>
        <p:grpSpPr>
          <a:xfrm>
            <a:off x="3295048" y="504799"/>
            <a:ext cx="8275966" cy="5714780"/>
            <a:chOff x="3295048" y="504799"/>
            <a:chExt cx="8275966" cy="57147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1128BD-2504-4FAF-BA65-35DA5493B0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0207" y="765504"/>
              <a:ext cx="1566931" cy="3932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E0A5BD-DF51-40D0-ABE9-29B62B59F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9856" y="2316196"/>
              <a:ext cx="1487632" cy="258718"/>
            </a:xfrm>
            <a:prstGeom prst="rect">
              <a:avLst/>
            </a:prstGeom>
          </p:spPr>
        </p:pic>
        <p:pic>
          <p:nvPicPr>
            <p:cNvPr id="8" name="Picture 2" descr="https://upload.wikimedia.org/wikipedia/commons/thumb/3/3f/New_Logo_Arriva.png/1200px-New_Logo_Arriva.png">
              <a:extLst>
                <a:ext uri="{FF2B5EF4-FFF2-40B4-BE49-F238E27FC236}">
                  <a16:creationId xmlns:a16="http://schemas.microsoft.com/office/drawing/2014/main" id="{92BAC715-F6AF-46C8-998F-0AB14BEB00C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0862" y="2869378"/>
              <a:ext cx="1149838" cy="396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E4C747-C4C0-446B-B82E-66A3A5CCB2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2305" y="2923300"/>
              <a:ext cx="1570989" cy="337548"/>
            </a:xfrm>
            <a:prstGeom prst="rect">
              <a:avLst/>
            </a:prstGeom>
          </p:spPr>
        </p:pic>
        <p:pic>
          <p:nvPicPr>
            <p:cNvPr id="10" name="Picture 2" descr="IKEA - Wikipedia">
              <a:extLst>
                <a:ext uri="{FF2B5EF4-FFF2-40B4-BE49-F238E27FC236}">
                  <a16:creationId xmlns:a16="http://schemas.microsoft.com/office/drawing/2014/main" id="{BEB0FA29-CB9A-42E7-B7C5-0C3D80A8E69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381" y="2908030"/>
              <a:ext cx="953372" cy="393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2" descr="AdaptHealth">
              <a:extLst>
                <a:ext uri="{FF2B5EF4-FFF2-40B4-BE49-F238E27FC236}">
                  <a16:creationId xmlns:a16="http://schemas.microsoft.com/office/drawing/2014/main" id="{C5F01407-3FA8-4921-9BC3-6C0E6AB1AE1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898" y="5159477"/>
              <a:ext cx="1629802" cy="243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0">
              <a:extLst>
                <a:ext uri="{FF2B5EF4-FFF2-40B4-BE49-F238E27FC236}">
                  <a16:creationId xmlns:a16="http://schemas.microsoft.com/office/drawing/2014/main" id="{9A7D67E2-D675-4CA1-8543-835F0361511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8941" y="504799"/>
              <a:ext cx="848253" cy="848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2" descr="Secure Trust Bank Logo">
              <a:extLst>
                <a:ext uri="{FF2B5EF4-FFF2-40B4-BE49-F238E27FC236}">
                  <a16:creationId xmlns:a16="http://schemas.microsoft.com/office/drawing/2014/main" id="{23468A9D-3401-4F80-8D50-F46FFAE479A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0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014" y="3658662"/>
              <a:ext cx="1725570" cy="37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499DAC-EED3-43A9-A91C-8369ADFE4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3870" y="5470923"/>
              <a:ext cx="1323823" cy="65923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23260D-250B-411C-A595-372C2A2C1E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492" y="1478212"/>
              <a:ext cx="1524578" cy="481755"/>
            </a:xfrm>
            <a:prstGeom prst="rect">
              <a:avLst/>
            </a:prstGeom>
          </p:spPr>
        </p:pic>
        <p:pic>
          <p:nvPicPr>
            <p:cNvPr id="18" name="Picture 8">
              <a:extLst>
                <a:ext uri="{FF2B5EF4-FFF2-40B4-BE49-F238E27FC236}">
                  <a16:creationId xmlns:a16="http://schemas.microsoft.com/office/drawing/2014/main" id="{76E032D1-BBAE-4807-849C-9AF15F8325B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0862" y="5149266"/>
              <a:ext cx="1149838" cy="206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3C29628-2B82-4F2F-8AD3-B5D51F7F76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duotone>
                <a:prstClr val="black"/>
                <a:schemeClr val="accent3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3685381" y="2210556"/>
              <a:ext cx="1344836" cy="31493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586796-801C-4522-A89B-CC1D425494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5048" y="1526960"/>
              <a:ext cx="2125503" cy="285782"/>
            </a:xfrm>
            <a:prstGeom prst="rect">
              <a:avLst/>
            </a:prstGeom>
          </p:spPr>
        </p:pic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34BAF2C3-8C99-4EFE-AD97-A98C3AAC874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7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753" y="3641789"/>
              <a:ext cx="1149839" cy="25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CE6DD81-B4DC-4CDD-AA57-6C6D5CCAE5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10328397" y="5774442"/>
              <a:ext cx="809340" cy="44513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80FF2D2-F755-43B8-8B86-7AB2283FCC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2007" y="4441623"/>
              <a:ext cx="1703330" cy="28956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1C583CF-7E3E-4607-941A-CF682AE80D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colorTemperature colorTemp="1500"/>
                      </a14:imgEffect>
                      <a14:imgEffect>
                        <a14:saturation sat="1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56373" y="661102"/>
              <a:ext cx="1678816" cy="46108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E658B39-DBE6-4032-B94C-65EDBC59B8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2079" y="5123122"/>
              <a:ext cx="1283186" cy="32935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8D7DA91-9ECB-4DAB-8684-8B1344BB8B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colorTemperature colorTemp="1500"/>
                      </a14:imgEffect>
                      <a14:imgEffect>
                        <a14:saturation sat="2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43780" y="2109478"/>
              <a:ext cx="1178575" cy="599109"/>
            </a:xfrm>
            <a:prstGeom prst="rect">
              <a:avLst/>
            </a:prstGeom>
          </p:spPr>
        </p:pic>
        <p:pic>
          <p:nvPicPr>
            <p:cNvPr id="27" name="Picture 20">
              <a:extLst>
                <a:ext uri="{FF2B5EF4-FFF2-40B4-BE49-F238E27FC236}">
                  <a16:creationId xmlns:a16="http://schemas.microsoft.com/office/drawing/2014/main" id="{1D9B0CC3-E15B-4C15-AAAA-1C91ACC1112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104" y="4436101"/>
              <a:ext cx="1913391" cy="325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2" descr="BrightBytes">
              <a:extLst>
                <a:ext uri="{FF2B5EF4-FFF2-40B4-BE49-F238E27FC236}">
                  <a16:creationId xmlns:a16="http://schemas.microsoft.com/office/drawing/2014/main" id="{CE4D0755-BF1C-492E-8969-29BC1ACA004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688" y="5800542"/>
              <a:ext cx="1582223" cy="254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E2A024A-5F68-415D-AB0D-EEBAFD6123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0179" y="1550700"/>
              <a:ext cx="1566986" cy="40483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7FF0F12-86AE-406B-88E0-485CBCCD90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3765" y="2972479"/>
              <a:ext cx="1519814" cy="329293"/>
            </a:xfrm>
            <a:prstGeom prst="rect">
              <a:avLst/>
            </a:prstGeom>
          </p:spPr>
        </p:pic>
        <p:pic>
          <p:nvPicPr>
            <p:cNvPr id="32" name="Picture 2" descr="http://www.artsculturemediajobs.com/employers/upload_images/1498483629-SMG_LOGO_BLACK_360x180.png">
              <a:extLst>
                <a:ext uri="{FF2B5EF4-FFF2-40B4-BE49-F238E27FC236}">
                  <a16:creationId xmlns:a16="http://schemas.microsoft.com/office/drawing/2014/main" id="{FAC63E28-90BA-485C-91B5-48482BBED44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9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7126" y="4965352"/>
              <a:ext cx="1111882" cy="555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7BE8BB9-71EB-4200-B3DC-A46CBEE1E9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0030" y="2234514"/>
              <a:ext cx="1031499" cy="288820"/>
            </a:xfrm>
            <a:prstGeom prst="rect">
              <a:avLst/>
            </a:prstGeom>
          </p:spPr>
        </p:pic>
        <p:pic>
          <p:nvPicPr>
            <p:cNvPr id="34" name="Picture 18">
              <a:extLst>
                <a:ext uri="{FF2B5EF4-FFF2-40B4-BE49-F238E27FC236}">
                  <a16:creationId xmlns:a16="http://schemas.microsoft.com/office/drawing/2014/main" id="{9E17B285-3CA6-432E-86B9-EFBF7DB6845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1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9816" y="1540972"/>
              <a:ext cx="1066503" cy="282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4">
              <a:extLst>
                <a:ext uri="{FF2B5EF4-FFF2-40B4-BE49-F238E27FC236}">
                  <a16:creationId xmlns:a16="http://schemas.microsoft.com/office/drawing/2014/main" id="{D4679E8D-EAC8-4816-A092-83A2EE0690B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652" y="795127"/>
              <a:ext cx="1792294" cy="33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0">
              <a:extLst>
                <a:ext uri="{FF2B5EF4-FFF2-40B4-BE49-F238E27FC236}">
                  <a16:creationId xmlns:a16="http://schemas.microsoft.com/office/drawing/2014/main" id="{2EE1ADC4-0FC6-4331-942E-C58C6AE79B3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719" y="5844405"/>
              <a:ext cx="1071906" cy="185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NTT Logo">
              <a:extLst>
                <a:ext uri="{FF2B5EF4-FFF2-40B4-BE49-F238E27FC236}">
                  <a16:creationId xmlns:a16="http://schemas.microsoft.com/office/drawing/2014/main" id="{8D2FDE26-2701-43D6-800B-D248A582317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4977" y="4312100"/>
              <a:ext cx="1096180" cy="400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CEC47BA8-8973-485A-A26B-A5E6CBEDCE1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5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7226" y="4444939"/>
              <a:ext cx="1417109" cy="322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34" descr="HG logo retina">
              <a:extLst>
                <a:ext uri="{FF2B5EF4-FFF2-40B4-BE49-F238E27FC236}">
                  <a16:creationId xmlns:a16="http://schemas.microsoft.com/office/drawing/2014/main" id="{4CD96B1D-2D71-4C0A-8B41-50DA1D05446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50582"/>
            <a:stretch/>
          </p:blipFill>
          <p:spPr bwMode="auto">
            <a:xfrm>
              <a:off x="9895120" y="3640758"/>
              <a:ext cx="1675894" cy="41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80E558-7C90-4AA5-AAD9-B2C375C231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7413" y="3589968"/>
              <a:ext cx="1031461" cy="538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3797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AD2DEE-3F64-41F8-B503-937C10804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" y="1250551"/>
            <a:ext cx="12192000" cy="3657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2FCE2B3-B88E-4C05-A8B6-5AFF69E7E0EC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2122C55-DDD4-42D3-B7DF-FA58F9C79759}"/>
              </a:ext>
            </a:extLst>
          </p:cNvPr>
          <p:cNvSpPr/>
          <p:nvPr userDrawn="1"/>
        </p:nvSpPr>
        <p:spPr>
          <a:xfrm>
            <a:off x="0" y="3429000"/>
            <a:ext cx="12199171" cy="2001602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50000">
                <a:srgbClr val="C60007">
                  <a:alpha val="75000"/>
                </a:srgbClr>
              </a:gs>
              <a:gs pos="100000">
                <a:srgbClr val="CB00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04E639-DFF0-4B48-B5DC-2E29F85489C3}"/>
              </a:ext>
            </a:extLst>
          </p:cNvPr>
          <p:cNvCxnSpPr>
            <a:cxnSpLocks/>
          </p:cNvCxnSpPr>
          <p:nvPr userDrawn="1"/>
        </p:nvCxnSpPr>
        <p:spPr>
          <a:xfrm>
            <a:off x="3256914" y="629723"/>
            <a:ext cx="8935086" cy="0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092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5BACF-F6D7-47AC-A95E-4F4998B9D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0551"/>
            <a:ext cx="12192000" cy="3657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2FCE2B3-B88E-4C05-A8B6-5AFF69E7E0EC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2122C55-DDD4-42D3-B7DF-FA58F9C79759}"/>
              </a:ext>
            </a:extLst>
          </p:cNvPr>
          <p:cNvSpPr/>
          <p:nvPr userDrawn="1"/>
        </p:nvSpPr>
        <p:spPr>
          <a:xfrm>
            <a:off x="0" y="3429000"/>
            <a:ext cx="12199171" cy="2001602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50000">
                <a:srgbClr val="C60007">
                  <a:alpha val="75000"/>
                </a:srgbClr>
              </a:gs>
              <a:gs pos="100000">
                <a:srgbClr val="CB00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04E639-DFF0-4B48-B5DC-2E29F85489C3}"/>
              </a:ext>
            </a:extLst>
          </p:cNvPr>
          <p:cNvCxnSpPr>
            <a:cxnSpLocks/>
          </p:cNvCxnSpPr>
          <p:nvPr userDrawn="1"/>
        </p:nvCxnSpPr>
        <p:spPr>
          <a:xfrm>
            <a:off x="3256914" y="629723"/>
            <a:ext cx="8935086" cy="0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04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1119C8-7F79-4BDE-9B43-DCB4ABE22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0551"/>
            <a:ext cx="12192000" cy="3657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122CB8-FD42-4428-9406-9030DAFEFC6B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4F8D06-6D90-4F55-B739-5D08FC68D9D9}"/>
              </a:ext>
            </a:extLst>
          </p:cNvPr>
          <p:cNvSpPr/>
          <p:nvPr userDrawn="1"/>
        </p:nvSpPr>
        <p:spPr>
          <a:xfrm>
            <a:off x="0" y="3429000"/>
            <a:ext cx="12199171" cy="2001602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50000">
                <a:srgbClr val="C60007">
                  <a:alpha val="75000"/>
                </a:srgbClr>
              </a:gs>
              <a:gs pos="100000">
                <a:srgbClr val="CB00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644677-9CDE-42CE-ADF6-59A27DAADBB5}"/>
              </a:ext>
            </a:extLst>
          </p:cNvPr>
          <p:cNvCxnSpPr>
            <a:cxnSpLocks/>
          </p:cNvCxnSpPr>
          <p:nvPr userDrawn="1"/>
        </p:nvCxnSpPr>
        <p:spPr>
          <a:xfrm>
            <a:off x="3256914" y="629723"/>
            <a:ext cx="8935086" cy="0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80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640E80-E70C-48DD-B09A-EB28E391BB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963" y="0"/>
            <a:ext cx="465103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2B4213-1220-499A-8A4D-9B15A71DDB05}"/>
              </a:ext>
            </a:extLst>
          </p:cNvPr>
          <p:cNvSpPr/>
          <p:nvPr userDrawn="1"/>
        </p:nvSpPr>
        <p:spPr>
          <a:xfrm>
            <a:off x="7540963" y="3429000"/>
            <a:ext cx="4658209" cy="3429000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50000">
                <a:srgbClr val="C60007">
                  <a:alpha val="75000"/>
                </a:srgbClr>
              </a:gs>
              <a:gs pos="100000">
                <a:srgbClr val="CB00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044C1B-FB8E-46DF-A8DD-75FC19D03320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81197F-4DDC-466D-B9BE-E6E95981743D}"/>
              </a:ext>
            </a:extLst>
          </p:cNvPr>
          <p:cNvCxnSpPr>
            <a:cxnSpLocks/>
          </p:cNvCxnSpPr>
          <p:nvPr userDrawn="1"/>
        </p:nvCxnSpPr>
        <p:spPr>
          <a:xfrm>
            <a:off x="3831136" y="629723"/>
            <a:ext cx="5192067" cy="0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952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8E1E265-77EB-426C-B9AB-C8EB4E175D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963" y="0"/>
            <a:ext cx="4651037" cy="6858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B4C3833-8159-41BA-8622-40898AFB9904}"/>
              </a:ext>
            </a:extLst>
          </p:cNvPr>
          <p:cNvSpPr/>
          <p:nvPr userDrawn="1"/>
        </p:nvSpPr>
        <p:spPr>
          <a:xfrm>
            <a:off x="7540963" y="3429000"/>
            <a:ext cx="4658209" cy="3429000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50000">
                <a:srgbClr val="C60007">
                  <a:alpha val="75000"/>
                </a:srgbClr>
              </a:gs>
              <a:gs pos="100000">
                <a:srgbClr val="CB00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2932F5B-06EE-43B0-B5AB-4606B36EE76E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2B65EF2-E303-4984-ABD6-FF81ADE4FCEF}"/>
              </a:ext>
            </a:extLst>
          </p:cNvPr>
          <p:cNvCxnSpPr>
            <a:cxnSpLocks/>
          </p:cNvCxnSpPr>
          <p:nvPr userDrawn="1"/>
        </p:nvCxnSpPr>
        <p:spPr>
          <a:xfrm>
            <a:off x="3831136" y="629723"/>
            <a:ext cx="5192067" cy="0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2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302F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58FE0E2-3947-4E79-A9BE-51C91C64CA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76586"/>
            <a:ext cx="12188952" cy="670482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887E55D-10B8-4A62-BA5A-A17C595FF0B4}"/>
              </a:ext>
            </a:extLst>
          </p:cNvPr>
          <p:cNvSpPr/>
          <p:nvPr userDrawn="1"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92B58B-A6F4-4704-9D83-E54FAB49DBC8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A597CD8-5653-4C1F-AFC1-47B3C3F143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3963" y="1214755"/>
            <a:ext cx="3381375" cy="117157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A5CA7DB-1C8B-43E0-A5E6-F947F6D9646D}"/>
              </a:ext>
            </a:extLst>
          </p:cNvPr>
          <p:cNvSpPr/>
          <p:nvPr userDrawn="1"/>
        </p:nvSpPr>
        <p:spPr>
          <a:xfrm>
            <a:off x="7569869" y="2531343"/>
            <a:ext cx="350956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50" b="1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YOUR PARTNER TO FUTURE SUCCESS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992C2B-FC01-4449-95D3-D9DF5EEA4A40}"/>
              </a:ext>
            </a:extLst>
          </p:cNvPr>
          <p:cNvSpPr/>
          <p:nvPr userDrawn="1"/>
        </p:nvSpPr>
        <p:spPr>
          <a:xfrm>
            <a:off x="644223" y="0"/>
            <a:ext cx="3143215" cy="6858000"/>
          </a:xfrm>
          <a:prstGeom prst="rect">
            <a:avLst/>
          </a:prstGeom>
          <a:gradFill>
            <a:gsLst>
              <a:gs pos="85000">
                <a:srgbClr val="FFFFFF">
                  <a:alpha val="5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7FF0AF-9EB1-4A01-AD4C-1A80348F60ED}"/>
              </a:ext>
            </a:extLst>
          </p:cNvPr>
          <p:cNvGrpSpPr/>
          <p:nvPr userDrawn="1"/>
        </p:nvGrpSpPr>
        <p:grpSpPr>
          <a:xfrm>
            <a:off x="895364" y="6124321"/>
            <a:ext cx="2609419" cy="594360"/>
            <a:chOff x="895364" y="6124321"/>
            <a:chExt cx="2609419" cy="59436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D6715F8-9F8E-4582-84E2-E4B88B7F7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2839" y="6146346"/>
              <a:ext cx="501944" cy="55031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D260E45-FB7D-41FE-AF62-F495DB959C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3638" y="6147181"/>
              <a:ext cx="1190445" cy="54864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7C8955B-0D31-4CA4-BC58-EAF2632F1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364" y="6124321"/>
              <a:ext cx="592344" cy="594360"/>
            </a:xfrm>
            <a:prstGeom prst="rect">
              <a:avLst/>
            </a:prstGeom>
          </p:spPr>
        </p:pic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08A52C5B-E4B5-4E81-B2C7-F13A2D09F7AF}"/>
              </a:ext>
            </a:extLst>
          </p:cNvPr>
          <p:cNvSpPr/>
          <p:nvPr userDrawn="1"/>
        </p:nvSpPr>
        <p:spPr>
          <a:xfrm rot="10800000">
            <a:off x="-619352" y="262653"/>
            <a:ext cx="5670366" cy="5768696"/>
          </a:xfrm>
          <a:prstGeom prst="ellipse">
            <a:avLst/>
          </a:prstGeom>
          <a:gradFill flip="none" rotWithShape="1">
            <a:gsLst>
              <a:gs pos="25000">
                <a:srgbClr val="CF0018">
                  <a:alpha val="25000"/>
                </a:srgbClr>
              </a:gs>
              <a:gs pos="50000">
                <a:srgbClr val="CF0018">
                  <a:alpha val="50000"/>
                </a:srgbClr>
              </a:gs>
              <a:gs pos="0">
                <a:srgbClr val="CF0018">
                  <a:alpha val="0"/>
                </a:srgbClr>
              </a:gs>
              <a:gs pos="100000">
                <a:srgbClr val="CF0018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8EF8E83-E5B0-42D8-98BE-C00EE96FFFCD}"/>
              </a:ext>
            </a:extLst>
          </p:cNvPr>
          <p:cNvSpPr/>
          <p:nvPr userDrawn="1"/>
        </p:nvSpPr>
        <p:spPr>
          <a:xfrm>
            <a:off x="-620877" y="546512"/>
            <a:ext cx="5549137" cy="5549137"/>
          </a:xfrm>
          <a:prstGeom prst="ellipse">
            <a:avLst/>
          </a:prstGeom>
          <a:noFill/>
          <a:ln w="25400" cap="rnd" cmpd="sng">
            <a:solidFill>
              <a:srgbClr val="E6E6E6"/>
            </a:solidFill>
            <a:prstDash val="sysDot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7542"/>
                      <a:gd name="connsiteY0" fmla="*/ 3428771 h 6857542"/>
                      <a:gd name="connsiteX1" fmla="*/ 3428771 w 6857542"/>
                      <a:gd name="connsiteY1" fmla="*/ 0 h 6857542"/>
                      <a:gd name="connsiteX2" fmla="*/ 6857542 w 6857542"/>
                      <a:gd name="connsiteY2" fmla="*/ 3428771 h 6857542"/>
                      <a:gd name="connsiteX3" fmla="*/ 3428771 w 6857542"/>
                      <a:gd name="connsiteY3" fmla="*/ 6857542 h 6857542"/>
                      <a:gd name="connsiteX4" fmla="*/ 0 w 6857542"/>
                      <a:gd name="connsiteY4" fmla="*/ 3428771 h 685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57542" h="6857542" extrusionOk="0">
                        <a:moveTo>
                          <a:pt x="0" y="3428771"/>
                        </a:moveTo>
                        <a:cubicBezTo>
                          <a:pt x="-217921" y="1400695"/>
                          <a:pt x="1505150" y="11246"/>
                          <a:pt x="3428771" y="0"/>
                        </a:cubicBezTo>
                        <a:cubicBezTo>
                          <a:pt x="5357147" y="7309"/>
                          <a:pt x="6489171" y="1546826"/>
                          <a:pt x="6857542" y="3428771"/>
                        </a:cubicBezTo>
                        <a:cubicBezTo>
                          <a:pt x="6725840" y="5451043"/>
                          <a:pt x="5307347" y="6940904"/>
                          <a:pt x="3428771" y="6857542"/>
                        </a:cubicBezTo>
                        <a:cubicBezTo>
                          <a:pt x="1290464" y="6723689"/>
                          <a:pt x="246225" y="5440077"/>
                          <a:pt x="0" y="342877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6E3587A-0873-4EF7-A990-68C3416F03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84" y="1414992"/>
            <a:ext cx="2852303" cy="11163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11A829A-0546-49D6-955E-9F336462A5B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081" y="5446548"/>
            <a:ext cx="1188720" cy="2223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19893A6-1EB2-4C24-9476-4093ACE927A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093" y="4640219"/>
            <a:ext cx="1188720" cy="14766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43B32C4-0354-4CB4-B62F-D92246BB765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88" y="5010987"/>
            <a:ext cx="1188720" cy="2530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3B63925-D326-42CF-B680-9BF4657D10C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88" y="4597752"/>
            <a:ext cx="1188720" cy="2670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ED1393D-B033-4D4D-9C8B-7C67293AC3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29" y="4960912"/>
            <a:ext cx="1188720" cy="3959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1596B04-50B8-41C1-873F-387901477F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063" y="5432789"/>
            <a:ext cx="1188720" cy="2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8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844723-7F2B-45C3-A474-F716300CE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963" y="0"/>
            <a:ext cx="465103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A607FE-09A0-47E5-AB0D-84AA4DFB7E7E}"/>
              </a:ext>
            </a:extLst>
          </p:cNvPr>
          <p:cNvSpPr/>
          <p:nvPr userDrawn="1"/>
        </p:nvSpPr>
        <p:spPr>
          <a:xfrm>
            <a:off x="7540963" y="3429000"/>
            <a:ext cx="4658209" cy="3429000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50000">
                <a:srgbClr val="C60007">
                  <a:alpha val="75000"/>
                </a:srgbClr>
              </a:gs>
              <a:gs pos="100000">
                <a:srgbClr val="CB00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632F72-CF44-4720-80BE-97E06871273E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50DE62-1AC0-4C52-B936-E0C0D2CDC72A}"/>
              </a:ext>
            </a:extLst>
          </p:cNvPr>
          <p:cNvCxnSpPr>
            <a:cxnSpLocks/>
          </p:cNvCxnSpPr>
          <p:nvPr userDrawn="1"/>
        </p:nvCxnSpPr>
        <p:spPr>
          <a:xfrm flipV="1">
            <a:off x="3233208" y="629724"/>
            <a:ext cx="5789995" cy="14186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581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0BEFAA-8AEB-4A41-9EFE-0CA35259A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963" y="0"/>
            <a:ext cx="465103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A607FE-09A0-47E5-AB0D-84AA4DFB7E7E}"/>
              </a:ext>
            </a:extLst>
          </p:cNvPr>
          <p:cNvSpPr/>
          <p:nvPr userDrawn="1"/>
        </p:nvSpPr>
        <p:spPr>
          <a:xfrm>
            <a:off x="7540963" y="3429000"/>
            <a:ext cx="4658209" cy="3429000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50000">
                <a:srgbClr val="C60007">
                  <a:alpha val="75000"/>
                </a:srgbClr>
              </a:gs>
              <a:gs pos="100000">
                <a:srgbClr val="CB00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632F72-CF44-4720-80BE-97E06871273E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50DE62-1AC0-4C52-B936-E0C0D2CDC72A}"/>
              </a:ext>
            </a:extLst>
          </p:cNvPr>
          <p:cNvCxnSpPr>
            <a:cxnSpLocks/>
          </p:cNvCxnSpPr>
          <p:nvPr userDrawn="1"/>
        </p:nvCxnSpPr>
        <p:spPr>
          <a:xfrm flipV="1">
            <a:off x="3233208" y="629724"/>
            <a:ext cx="5789995" cy="14186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194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CED7A0C-E56D-44AD-82BD-BFBB6A99F0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963" y="0"/>
            <a:ext cx="465103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A607FE-09A0-47E5-AB0D-84AA4DFB7E7E}"/>
              </a:ext>
            </a:extLst>
          </p:cNvPr>
          <p:cNvSpPr/>
          <p:nvPr userDrawn="1"/>
        </p:nvSpPr>
        <p:spPr>
          <a:xfrm>
            <a:off x="7540963" y="3429000"/>
            <a:ext cx="4658209" cy="3429000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50000">
                <a:srgbClr val="C60007">
                  <a:alpha val="75000"/>
                </a:srgbClr>
              </a:gs>
              <a:gs pos="100000">
                <a:srgbClr val="CB00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632F72-CF44-4720-80BE-97E06871273E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50DE62-1AC0-4C52-B936-E0C0D2CDC72A}"/>
              </a:ext>
            </a:extLst>
          </p:cNvPr>
          <p:cNvCxnSpPr>
            <a:cxnSpLocks/>
          </p:cNvCxnSpPr>
          <p:nvPr userDrawn="1"/>
        </p:nvCxnSpPr>
        <p:spPr>
          <a:xfrm flipV="1">
            <a:off x="3233208" y="629724"/>
            <a:ext cx="5789995" cy="14186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35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7CE478-2774-4356-85BD-887812F2B0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963" y="0"/>
            <a:ext cx="465103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A607FE-09A0-47E5-AB0D-84AA4DFB7E7E}"/>
              </a:ext>
            </a:extLst>
          </p:cNvPr>
          <p:cNvSpPr/>
          <p:nvPr userDrawn="1"/>
        </p:nvSpPr>
        <p:spPr>
          <a:xfrm>
            <a:off x="7540963" y="3429000"/>
            <a:ext cx="4658209" cy="3429000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50000">
                <a:srgbClr val="C60007">
                  <a:alpha val="75000"/>
                </a:srgbClr>
              </a:gs>
              <a:gs pos="100000">
                <a:srgbClr val="CB00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632F72-CF44-4720-80BE-97E06871273E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50DE62-1AC0-4C52-B936-E0C0D2CDC72A}"/>
              </a:ext>
            </a:extLst>
          </p:cNvPr>
          <p:cNvCxnSpPr>
            <a:cxnSpLocks/>
          </p:cNvCxnSpPr>
          <p:nvPr userDrawn="1"/>
        </p:nvCxnSpPr>
        <p:spPr>
          <a:xfrm flipV="1">
            <a:off x="3233208" y="629724"/>
            <a:ext cx="5789995" cy="14186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376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CDA2F0-DC70-4ADD-837F-253B039C9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963" y="0"/>
            <a:ext cx="465103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A607FE-09A0-47E5-AB0D-84AA4DFB7E7E}"/>
              </a:ext>
            </a:extLst>
          </p:cNvPr>
          <p:cNvSpPr/>
          <p:nvPr userDrawn="1"/>
        </p:nvSpPr>
        <p:spPr>
          <a:xfrm>
            <a:off x="7540963" y="3429000"/>
            <a:ext cx="4658209" cy="3429000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50000">
                <a:srgbClr val="C60007">
                  <a:alpha val="75000"/>
                </a:srgbClr>
              </a:gs>
              <a:gs pos="100000">
                <a:srgbClr val="CB00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632F72-CF44-4720-80BE-97E06871273E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50DE62-1AC0-4C52-B936-E0C0D2CDC72A}"/>
              </a:ext>
            </a:extLst>
          </p:cNvPr>
          <p:cNvCxnSpPr>
            <a:cxnSpLocks/>
          </p:cNvCxnSpPr>
          <p:nvPr userDrawn="1"/>
        </p:nvCxnSpPr>
        <p:spPr>
          <a:xfrm flipV="1">
            <a:off x="5505706" y="629724"/>
            <a:ext cx="3517497" cy="14186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48AC56C7-D2AF-4C5A-AA16-F021236C1573}"/>
              </a:ext>
            </a:extLst>
          </p:cNvPr>
          <p:cNvSpPr/>
          <p:nvPr userDrawn="1"/>
        </p:nvSpPr>
        <p:spPr>
          <a:xfrm>
            <a:off x="-1092798" y="4148603"/>
            <a:ext cx="3132952" cy="3132952"/>
          </a:xfrm>
          <a:prstGeom prst="donu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8" name="Graphic 87">
            <a:extLst>
              <a:ext uri="{FF2B5EF4-FFF2-40B4-BE49-F238E27FC236}">
                <a16:creationId xmlns:a16="http://schemas.microsoft.com/office/drawing/2014/main" id="{061F1A74-73EC-4279-862C-9A17E89FE6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442" y="4640497"/>
            <a:ext cx="1030246" cy="100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81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632F72-CF44-4720-80BE-97E06871273E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50DE62-1AC0-4C52-B936-E0C0D2CDC72A}"/>
              </a:ext>
            </a:extLst>
          </p:cNvPr>
          <p:cNvCxnSpPr>
            <a:cxnSpLocks/>
          </p:cNvCxnSpPr>
          <p:nvPr userDrawn="1"/>
        </p:nvCxnSpPr>
        <p:spPr>
          <a:xfrm flipV="1">
            <a:off x="5505706" y="629724"/>
            <a:ext cx="3517497" cy="14186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3E3C87-DCCE-FA09-7269-FDFDB9D8F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791" y="-108054"/>
            <a:ext cx="4658209" cy="696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03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CDA2F0-DC70-4ADD-837F-253B039C9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963" y="0"/>
            <a:ext cx="465103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A607FE-09A0-47E5-AB0D-84AA4DFB7E7E}"/>
              </a:ext>
            </a:extLst>
          </p:cNvPr>
          <p:cNvSpPr/>
          <p:nvPr userDrawn="1"/>
        </p:nvSpPr>
        <p:spPr>
          <a:xfrm>
            <a:off x="7540963" y="3429000"/>
            <a:ext cx="4658209" cy="3429000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50000">
                <a:srgbClr val="C60007">
                  <a:alpha val="75000"/>
                </a:srgbClr>
              </a:gs>
              <a:gs pos="100000">
                <a:srgbClr val="CB00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632F72-CF44-4720-80BE-97E06871273E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50DE62-1AC0-4C52-B936-E0C0D2CDC72A}"/>
              </a:ext>
            </a:extLst>
          </p:cNvPr>
          <p:cNvCxnSpPr>
            <a:cxnSpLocks/>
          </p:cNvCxnSpPr>
          <p:nvPr userDrawn="1"/>
        </p:nvCxnSpPr>
        <p:spPr>
          <a:xfrm flipV="1">
            <a:off x="5505706" y="629724"/>
            <a:ext cx="3517497" cy="14186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48AC56C7-D2AF-4C5A-AA16-F021236C1573}"/>
              </a:ext>
            </a:extLst>
          </p:cNvPr>
          <p:cNvSpPr/>
          <p:nvPr userDrawn="1"/>
        </p:nvSpPr>
        <p:spPr>
          <a:xfrm>
            <a:off x="-1092798" y="4148603"/>
            <a:ext cx="3132952" cy="3132952"/>
          </a:xfrm>
          <a:prstGeom prst="donu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8" name="Graphic 87">
            <a:extLst>
              <a:ext uri="{FF2B5EF4-FFF2-40B4-BE49-F238E27FC236}">
                <a16:creationId xmlns:a16="http://schemas.microsoft.com/office/drawing/2014/main" id="{061F1A74-73EC-4279-862C-9A17E89FE6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442" y="4640497"/>
            <a:ext cx="1030246" cy="100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4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48AC56C7-D2AF-4C5A-AA16-F021236C1573}"/>
              </a:ext>
            </a:extLst>
          </p:cNvPr>
          <p:cNvSpPr/>
          <p:nvPr userDrawn="1"/>
        </p:nvSpPr>
        <p:spPr>
          <a:xfrm>
            <a:off x="5617853" y="4916391"/>
            <a:ext cx="3132952" cy="3132952"/>
          </a:xfrm>
          <a:prstGeom prst="donu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099F0F-DBF1-4E83-A3A6-1E079F1BFC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963" y="0"/>
            <a:ext cx="465103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A607FE-09A0-47E5-AB0D-84AA4DFB7E7E}"/>
              </a:ext>
            </a:extLst>
          </p:cNvPr>
          <p:cNvSpPr/>
          <p:nvPr userDrawn="1"/>
        </p:nvSpPr>
        <p:spPr>
          <a:xfrm>
            <a:off x="7540963" y="3429000"/>
            <a:ext cx="4658209" cy="3429000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50000">
                <a:srgbClr val="C60007">
                  <a:alpha val="75000"/>
                </a:srgbClr>
              </a:gs>
              <a:gs pos="100000">
                <a:srgbClr val="CB00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632F72-CF44-4720-80BE-97E06871273E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50DE62-1AC0-4C52-B936-E0C0D2CDC72A}"/>
              </a:ext>
            </a:extLst>
          </p:cNvPr>
          <p:cNvCxnSpPr>
            <a:cxnSpLocks/>
          </p:cNvCxnSpPr>
          <p:nvPr userDrawn="1"/>
        </p:nvCxnSpPr>
        <p:spPr>
          <a:xfrm flipV="1">
            <a:off x="3792536" y="629724"/>
            <a:ext cx="5230667" cy="14186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Graphic 87">
            <a:extLst>
              <a:ext uri="{FF2B5EF4-FFF2-40B4-BE49-F238E27FC236}">
                <a16:creationId xmlns:a16="http://schemas.microsoft.com/office/drawing/2014/main" id="{061F1A74-73EC-4279-862C-9A17E89FE6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6020" y="5545822"/>
            <a:ext cx="1030246" cy="100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53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2">
            <a:extLst>
              <a:ext uri="{FF2B5EF4-FFF2-40B4-BE49-F238E27FC236}">
                <a16:creationId xmlns:a16="http://schemas.microsoft.com/office/drawing/2014/main" id="{AEF5CF05-7573-4F65-857A-0CBACDC4E348}"/>
              </a:ext>
            </a:extLst>
          </p:cNvPr>
          <p:cNvSpPr/>
          <p:nvPr userDrawn="1"/>
        </p:nvSpPr>
        <p:spPr>
          <a:xfrm>
            <a:off x="5617853" y="4916391"/>
            <a:ext cx="3132952" cy="3132952"/>
          </a:xfrm>
          <a:prstGeom prst="donu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24BEDC-4746-4F0B-AA0C-0873C1DA5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963" y="0"/>
            <a:ext cx="465103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DBB045-252C-4159-A444-C132540A8903}"/>
              </a:ext>
            </a:extLst>
          </p:cNvPr>
          <p:cNvSpPr/>
          <p:nvPr userDrawn="1"/>
        </p:nvSpPr>
        <p:spPr>
          <a:xfrm>
            <a:off x="7540963" y="3429000"/>
            <a:ext cx="4658209" cy="3429000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50000">
                <a:srgbClr val="C60007">
                  <a:alpha val="75000"/>
                </a:srgbClr>
              </a:gs>
              <a:gs pos="100000">
                <a:srgbClr val="CB00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C65415-1B3B-4A3E-94A7-CD9B60C189C7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0F581D-0C62-45AB-8981-D7BA17D62E8E}"/>
              </a:ext>
            </a:extLst>
          </p:cNvPr>
          <p:cNvCxnSpPr>
            <a:cxnSpLocks/>
          </p:cNvCxnSpPr>
          <p:nvPr userDrawn="1"/>
        </p:nvCxnSpPr>
        <p:spPr>
          <a:xfrm flipV="1">
            <a:off x="3792536" y="629724"/>
            <a:ext cx="5230667" cy="14186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D8F78032-F6A1-481B-8C68-4949690F8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6020" y="5545822"/>
            <a:ext cx="1030246" cy="100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5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D9001419-B5FB-439E-804D-EC07B7220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2832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C65415-1B3B-4A3E-94A7-CD9B60C189C7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F2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ECDF280-E956-4310-990D-0BD95575BFF6}"/>
              </a:ext>
            </a:extLst>
          </p:cNvPr>
          <p:cNvSpPr/>
          <p:nvPr userDrawn="1"/>
        </p:nvSpPr>
        <p:spPr>
          <a:xfrm>
            <a:off x="0" y="1942265"/>
            <a:ext cx="12192000" cy="2422827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BB045-252C-4159-A444-C132540A8903}"/>
              </a:ext>
            </a:extLst>
          </p:cNvPr>
          <p:cNvSpPr/>
          <p:nvPr userDrawn="1"/>
        </p:nvSpPr>
        <p:spPr>
          <a:xfrm>
            <a:off x="7294156" y="1942265"/>
            <a:ext cx="3172691" cy="2422827"/>
          </a:xfrm>
          <a:prstGeom prst="rect">
            <a:avLst/>
          </a:prstGeom>
          <a:solidFill>
            <a:srgbClr val="F2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37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302F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78F0A2-8BDC-4C7B-89EB-3C43ECC886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76586"/>
            <a:ext cx="12188952" cy="67048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5CEB8F-F5EB-41E9-A9F9-21AFE47EB9CF}"/>
              </a:ext>
            </a:extLst>
          </p:cNvPr>
          <p:cNvSpPr/>
          <p:nvPr userDrawn="1"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D2954-629C-453B-9C99-CBD5D195B78B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EBE9B4-69B0-4933-93DE-6A4A1931BF01}"/>
              </a:ext>
            </a:extLst>
          </p:cNvPr>
          <p:cNvSpPr/>
          <p:nvPr userDrawn="1"/>
        </p:nvSpPr>
        <p:spPr>
          <a:xfrm>
            <a:off x="644223" y="0"/>
            <a:ext cx="3143215" cy="6858000"/>
          </a:xfrm>
          <a:prstGeom prst="rect">
            <a:avLst/>
          </a:prstGeom>
          <a:gradFill>
            <a:gsLst>
              <a:gs pos="85000">
                <a:srgbClr val="FFFFFF">
                  <a:alpha val="5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387B683-39D6-4DD0-AEC9-5B37C055DD60}"/>
              </a:ext>
            </a:extLst>
          </p:cNvPr>
          <p:cNvSpPr/>
          <p:nvPr userDrawn="1"/>
        </p:nvSpPr>
        <p:spPr>
          <a:xfrm rot="10800000">
            <a:off x="-619352" y="262653"/>
            <a:ext cx="5670366" cy="5768696"/>
          </a:xfrm>
          <a:prstGeom prst="ellipse">
            <a:avLst/>
          </a:prstGeom>
          <a:gradFill flip="none" rotWithShape="1">
            <a:gsLst>
              <a:gs pos="25000">
                <a:srgbClr val="CF0018">
                  <a:alpha val="25000"/>
                </a:srgbClr>
              </a:gs>
              <a:gs pos="50000">
                <a:srgbClr val="CF0018">
                  <a:alpha val="50000"/>
                </a:srgbClr>
              </a:gs>
              <a:gs pos="0">
                <a:srgbClr val="CF0018">
                  <a:alpha val="0"/>
                </a:srgbClr>
              </a:gs>
              <a:gs pos="100000">
                <a:srgbClr val="CF0018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9FAE31D-D192-4746-9684-404A9ECFAF0A}"/>
              </a:ext>
            </a:extLst>
          </p:cNvPr>
          <p:cNvSpPr/>
          <p:nvPr userDrawn="1"/>
        </p:nvSpPr>
        <p:spPr>
          <a:xfrm>
            <a:off x="-620877" y="546512"/>
            <a:ext cx="5549137" cy="5549137"/>
          </a:xfrm>
          <a:prstGeom prst="ellipse">
            <a:avLst/>
          </a:prstGeom>
          <a:noFill/>
          <a:ln w="25400" cap="rnd" cmpd="sng">
            <a:solidFill>
              <a:srgbClr val="E6E6E6"/>
            </a:solidFill>
            <a:prstDash val="sysDot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7542"/>
                      <a:gd name="connsiteY0" fmla="*/ 3428771 h 6857542"/>
                      <a:gd name="connsiteX1" fmla="*/ 3428771 w 6857542"/>
                      <a:gd name="connsiteY1" fmla="*/ 0 h 6857542"/>
                      <a:gd name="connsiteX2" fmla="*/ 6857542 w 6857542"/>
                      <a:gd name="connsiteY2" fmla="*/ 3428771 h 6857542"/>
                      <a:gd name="connsiteX3" fmla="*/ 3428771 w 6857542"/>
                      <a:gd name="connsiteY3" fmla="*/ 6857542 h 6857542"/>
                      <a:gd name="connsiteX4" fmla="*/ 0 w 6857542"/>
                      <a:gd name="connsiteY4" fmla="*/ 3428771 h 685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57542" h="6857542" extrusionOk="0">
                        <a:moveTo>
                          <a:pt x="0" y="3428771"/>
                        </a:moveTo>
                        <a:cubicBezTo>
                          <a:pt x="-217921" y="1400695"/>
                          <a:pt x="1505150" y="11246"/>
                          <a:pt x="3428771" y="0"/>
                        </a:cubicBezTo>
                        <a:cubicBezTo>
                          <a:pt x="5357147" y="7309"/>
                          <a:pt x="6489171" y="1546826"/>
                          <a:pt x="6857542" y="3428771"/>
                        </a:cubicBezTo>
                        <a:cubicBezTo>
                          <a:pt x="6725840" y="5451043"/>
                          <a:pt x="5307347" y="6940904"/>
                          <a:pt x="3428771" y="6857542"/>
                        </a:cubicBezTo>
                        <a:cubicBezTo>
                          <a:pt x="1290464" y="6723689"/>
                          <a:pt x="246225" y="5440077"/>
                          <a:pt x="0" y="342877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822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6BB97-0CE3-4CB2-ADBB-2E468CD2F5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2832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9CBEF7-4D20-4502-9323-13F6BBF90697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F2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46D60A-5A1D-4C53-AAC3-E708BB45FF8C}"/>
              </a:ext>
            </a:extLst>
          </p:cNvPr>
          <p:cNvSpPr/>
          <p:nvPr userDrawn="1"/>
        </p:nvSpPr>
        <p:spPr>
          <a:xfrm>
            <a:off x="0" y="1942265"/>
            <a:ext cx="12192000" cy="2422827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5C000B-400C-4855-BCB1-03B09B09A92D}"/>
              </a:ext>
            </a:extLst>
          </p:cNvPr>
          <p:cNvSpPr/>
          <p:nvPr userDrawn="1"/>
        </p:nvSpPr>
        <p:spPr>
          <a:xfrm>
            <a:off x="7294156" y="1942265"/>
            <a:ext cx="3172691" cy="2422827"/>
          </a:xfrm>
          <a:prstGeom prst="rect">
            <a:avLst/>
          </a:prstGeom>
          <a:solidFill>
            <a:srgbClr val="F2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25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FC7FC2B-7487-4FBB-B06F-7614ED13B9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179"/>
            <a:ext cx="12192000" cy="228322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15C000B-400C-4855-BCB1-03B09B09A92D}"/>
              </a:ext>
            </a:extLst>
          </p:cNvPr>
          <p:cNvSpPr/>
          <p:nvPr userDrawn="1"/>
        </p:nvSpPr>
        <p:spPr>
          <a:xfrm>
            <a:off x="1" y="-8180"/>
            <a:ext cx="6096000" cy="6866180"/>
          </a:xfrm>
          <a:prstGeom prst="rect">
            <a:avLst/>
          </a:prstGeom>
          <a:solidFill>
            <a:srgbClr val="E6E6E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17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31C217-357E-4A60-8527-8D8C6F89CAE2}"/>
              </a:ext>
            </a:extLst>
          </p:cNvPr>
          <p:cNvSpPr/>
          <p:nvPr userDrawn="1"/>
        </p:nvSpPr>
        <p:spPr>
          <a:xfrm>
            <a:off x="6529991" y="1041164"/>
            <a:ext cx="5318618" cy="457200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549D802-0312-4360-BB48-5272EA133C96}"/>
              </a:ext>
            </a:extLst>
          </p:cNvPr>
          <p:cNvSpPr txBox="1">
            <a:spLocks/>
          </p:cNvSpPr>
          <p:nvPr userDrawn="1"/>
        </p:nvSpPr>
        <p:spPr>
          <a:xfrm>
            <a:off x="5158391" y="1041164"/>
            <a:ext cx="1371600" cy="457200"/>
          </a:xfrm>
          <a:prstGeom prst="rect">
            <a:avLst/>
          </a:prstGeom>
          <a:solidFill>
            <a:srgbClr val="CF0018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C7252C"/>
              </a:buClr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C7252C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C7252C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C7252C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C7252C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9324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128C9D-C95F-4D41-8E10-3F5FE2A7F8BB}"/>
              </a:ext>
            </a:extLst>
          </p:cNvPr>
          <p:cNvSpPr/>
          <p:nvPr userDrawn="1"/>
        </p:nvSpPr>
        <p:spPr>
          <a:xfrm>
            <a:off x="0" y="1492899"/>
            <a:ext cx="4148051" cy="5365101"/>
          </a:xfrm>
          <a:prstGeom prst="rect">
            <a:avLst/>
          </a:prstGeom>
          <a:solidFill>
            <a:srgbClr val="CF00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EF2321-EB9C-4938-AC55-B4D154959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23" y="1959429"/>
            <a:ext cx="3674616" cy="48985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0B2157-B436-4C20-A7AC-6BBC3E1BC033}"/>
              </a:ext>
            </a:extLst>
          </p:cNvPr>
          <p:cNvSpPr/>
          <p:nvPr userDrawn="1"/>
        </p:nvSpPr>
        <p:spPr>
          <a:xfrm>
            <a:off x="6525154" y="503661"/>
            <a:ext cx="5318618" cy="457200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F1B6FEE-334D-4A3F-B855-389188CB94BE}"/>
              </a:ext>
            </a:extLst>
          </p:cNvPr>
          <p:cNvSpPr txBox="1">
            <a:spLocks/>
          </p:cNvSpPr>
          <p:nvPr userDrawn="1"/>
        </p:nvSpPr>
        <p:spPr>
          <a:xfrm>
            <a:off x="5158391" y="503661"/>
            <a:ext cx="1371600" cy="457200"/>
          </a:xfrm>
          <a:prstGeom prst="rect">
            <a:avLst/>
          </a:prstGeom>
          <a:solidFill>
            <a:srgbClr val="CF0018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C7252C"/>
              </a:buClr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C7252C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C7252C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C7252C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C7252C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9324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4229AD-26FA-4696-8EB6-05C731BCD617}"/>
              </a:ext>
            </a:extLst>
          </p:cNvPr>
          <p:cNvSpPr/>
          <p:nvPr userDrawn="1"/>
        </p:nvSpPr>
        <p:spPr>
          <a:xfrm>
            <a:off x="11734800" y="460781"/>
            <a:ext cx="457200" cy="5025617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E3EDF0-98FF-47C5-ADB6-792B8C8F30E4}"/>
              </a:ext>
            </a:extLst>
          </p:cNvPr>
          <p:cNvCxnSpPr>
            <a:cxnSpLocks/>
          </p:cNvCxnSpPr>
          <p:nvPr userDrawn="1"/>
        </p:nvCxnSpPr>
        <p:spPr>
          <a:xfrm>
            <a:off x="0" y="742632"/>
            <a:ext cx="914400" cy="0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655924D-35E1-436D-AC2D-374E8857F4DD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277600" y="5943600"/>
            <a:ext cx="1371600" cy="457200"/>
          </a:xfrm>
          <a:prstGeom prst="rect">
            <a:avLst/>
          </a:prstGeom>
          <a:solidFill>
            <a:srgbClr val="CF0018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C7252C"/>
              </a:buClr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C7252C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C7252C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C7252C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C7252C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9324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50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64FD90-4D2F-4093-8335-F85C48BD3382}"/>
              </a:ext>
            </a:extLst>
          </p:cNvPr>
          <p:cNvSpPr/>
          <p:nvPr userDrawn="1"/>
        </p:nvSpPr>
        <p:spPr>
          <a:xfrm>
            <a:off x="10363200" y="2737665"/>
            <a:ext cx="1828800" cy="2743200"/>
          </a:xfrm>
          <a:prstGeom prst="roundRect">
            <a:avLst>
              <a:gd name="adj" fmla="val 10870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57600"/>
                      <a:gd name="connsiteY0" fmla="*/ 609612 h 4572000"/>
                      <a:gd name="connsiteX1" fmla="*/ 609612 w 3657600"/>
                      <a:gd name="connsiteY1" fmla="*/ 0 h 4572000"/>
                      <a:gd name="connsiteX2" fmla="*/ 1072903 w 3657600"/>
                      <a:gd name="connsiteY2" fmla="*/ 0 h 4572000"/>
                      <a:gd name="connsiteX3" fmla="*/ 1487427 w 3657600"/>
                      <a:gd name="connsiteY3" fmla="*/ 0 h 4572000"/>
                      <a:gd name="connsiteX4" fmla="*/ 1999486 w 3657600"/>
                      <a:gd name="connsiteY4" fmla="*/ 0 h 4572000"/>
                      <a:gd name="connsiteX5" fmla="*/ 2438394 w 3657600"/>
                      <a:gd name="connsiteY5" fmla="*/ 0 h 4572000"/>
                      <a:gd name="connsiteX6" fmla="*/ 3047988 w 3657600"/>
                      <a:gd name="connsiteY6" fmla="*/ 0 h 4572000"/>
                      <a:gd name="connsiteX7" fmla="*/ 3657600 w 3657600"/>
                      <a:gd name="connsiteY7" fmla="*/ 609612 h 4572000"/>
                      <a:gd name="connsiteX8" fmla="*/ 3657600 w 3657600"/>
                      <a:gd name="connsiteY8" fmla="*/ 1101352 h 4572000"/>
                      <a:gd name="connsiteX9" fmla="*/ 3657600 w 3657600"/>
                      <a:gd name="connsiteY9" fmla="*/ 1559565 h 4572000"/>
                      <a:gd name="connsiteX10" fmla="*/ 3657600 w 3657600"/>
                      <a:gd name="connsiteY10" fmla="*/ 2051306 h 4572000"/>
                      <a:gd name="connsiteX11" fmla="*/ 3657600 w 3657600"/>
                      <a:gd name="connsiteY11" fmla="*/ 2576574 h 4572000"/>
                      <a:gd name="connsiteX12" fmla="*/ 3657600 w 3657600"/>
                      <a:gd name="connsiteY12" fmla="*/ 3135370 h 4572000"/>
                      <a:gd name="connsiteX13" fmla="*/ 3657600 w 3657600"/>
                      <a:gd name="connsiteY13" fmla="*/ 3962388 h 4572000"/>
                      <a:gd name="connsiteX14" fmla="*/ 3047988 w 3657600"/>
                      <a:gd name="connsiteY14" fmla="*/ 4572000 h 4572000"/>
                      <a:gd name="connsiteX15" fmla="*/ 2560313 w 3657600"/>
                      <a:gd name="connsiteY15" fmla="*/ 4572000 h 4572000"/>
                      <a:gd name="connsiteX16" fmla="*/ 2048254 w 3657600"/>
                      <a:gd name="connsiteY16" fmla="*/ 4572000 h 4572000"/>
                      <a:gd name="connsiteX17" fmla="*/ 1584962 w 3657600"/>
                      <a:gd name="connsiteY17" fmla="*/ 4572000 h 4572000"/>
                      <a:gd name="connsiteX18" fmla="*/ 1072903 w 3657600"/>
                      <a:gd name="connsiteY18" fmla="*/ 4572000 h 4572000"/>
                      <a:gd name="connsiteX19" fmla="*/ 609612 w 3657600"/>
                      <a:gd name="connsiteY19" fmla="*/ 4572000 h 4572000"/>
                      <a:gd name="connsiteX20" fmla="*/ 0 w 3657600"/>
                      <a:gd name="connsiteY20" fmla="*/ 3962388 h 4572000"/>
                      <a:gd name="connsiteX21" fmla="*/ 0 w 3657600"/>
                      <a:gd name="connsiteY21" fmla="*/ 3370064 h 4572000"/>
                      <a:gd name="connsiteX22" fmla="*/ 0 w 3657600"/>
                      <a:gd name="connsiteY22" fmla="*/ 2811268 h 4572000"/>
                      <a:gd name="connsiteX23" fmla="*/ 0 w 3657600"/>
                      <a:gd name="connsiteY23" fmla="*/ 2185417 h 4572000"/>
                      <a:gd name="connsiteX24" fmla="*/ 0 w 3657600"/>
                      <a:gd name="connsiteY24" fmla="*/ 1660148 h 4572000"/>
                      <a:gd name="connsiteX25" fmla="*/ 0 w 3657600"/>
                      <a:gd name="connsiteY25" fmla="*/ 1168408 h 4572000"/>
                      <a:gd name="connsiteX26" fmla="*/ 0 w 3657600"/>
                      <a:gd name="connsiteY26" fmla="*/ 609612 h 457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657600" h="4572000" fill="none" extrusionOk="0">
                        <a:moveTo>
                          <a:pt x="0" y="609612"/>
                        </a:moveTo>
                        <a:cubicBezTo>
                          <a:pt x="-2664" y="217659"/>
                          <a:pt x="308794" y="22592"/>
                          <a:pt x="609612" y="0"/>
                        </a:cubicBezTo>
                        <a:cubicBezTo>
                          <a:pt x="828299" y="-13052"/>
                          <a:pt x="862344" y="23718"/>
                          <a:pt x="1072903" y="0"/>
                        </a:cubicBezTo>
                        <a:cubicBezTo>
                          <a:pt x="1283462" y="-23718"/>
                          <a:pt x="1345344" y="24066"/>
                          <a:pt x="1487427" y="0"/>
                        </a:cubicBezTo>
                        <a:cubicBezTo>
                          <a:pt x="1629510" y="-24066"/>
                          <a:pt x="1798989" y="36216"/>
                          <a:pt x="1999486" y="0"/>
                        </a:cubicBezTo>
                        <a:cubicBezTo>
                          <a:pt x="2199983" y="-36216"/>
                          <a:pt x="2341527" y="13715"/>
                          <a:pt x="2438394" y="0"/>
                        </a:cubicBezTo>
                        <a:cubicBezTo>
                          <a:pt x="2535261" y="-13715"/>
                          <a:pt x="2871994" y="6335"/>
                          <a:pt x="3047988" y="0"/>
                        </a:cubicBezTo>
                        <a:cubicBezTo>
                          <a:pt x="3394961" y="-44926"/>
                          <a:pt x="3578161" y="270373"/>
                          <a:pt x="3657600" y="609612"/>
                        </a:cubicBezTo>
                        <a:cubicBezTo>
                          <a:pt x="3708007" y="718442"/>
                          <a:pt x="3623607" y="880566"/>
                          <a:pt x="3657600" y="1101352"/>
                        </a:cubicBezTo>
                        <a:cubicBezTo>
                          <a:pt x="3691593" y="1322138"/>
                          <a:pt x="3643671" y="1385346"/>
                          <a:pt x="3657600" y="1559565"/>
                        </a:cubicBezTo>
                        <a:cubicBezTo>
                          <a:pt x="3671529" y="1733784"/>
                          <a:pt x="3608468" y="1807946"/>
                          <a:pt x="3657600" y="2051306"/>
                        </a:cubicBezTo>
                        <a:cubicBezTo>
                          <a:pt x="3706732" y="2294666"/>
                          <a:pt x="3601035" y="2369166"/>
                          <a:pt x="3657600" y="2576574"/>
                        </a:cubicBezTo>
                        <a:cubicBezTo>
                          <a:pt x="3714165" y="2783982"/>
                          <a:pt x="3634168" y="2933499"/>
                          <a:pt x="3657600" y="3135370"/>
                        </a:cubicBezTo>
                        <a:cubicBezTo>
                          <a:pt x="3681032" y="3337241"/>
                          <a:pt x="3611273" y="3707728"/>
                          <a:pt x="3657600" y="3962388"/>
                        </a:cubicBezTo>
                        <a:cubicBezTo>
                          <a:pt x="3671412" y="4334570"/>
                          <a:pt x="3437561" y="4596607"/>
                          <a:pt x="3047988" y="4572000"/>
                        </a:cubicBezTo>
                        <a:cubicBezTo>
                          <a:pt x="2868405" y="4603204"/>
                          <a:pt x="2723485" y="4544622"/>
                          <a:pt x="2560313" y="4572000"/>
                        </a:cubicBezTo>
                        <a:cubicBezTo>
                          <a:pt x="2397142" y="4599378"/>
                          <a:pt x="2297254" y="4551857"/>
                          <a:pt x="2048254" y="4572000"/>
                        </a:cubicBezTo>
                        <a:cubicBezTo>
                          <a:pt x="1799254" y="4592143"/>
                          <a:pt x="1680011" y="4528413"/>
                          <a:pt x="1584962" y="4572000"/>
                        </a:cubicBezTo>
                        <a:cubicBezTo>
                          <a:pt x="1489913" y="4615587"/>
                          <a:pt x="1318597" y="4543372"/>
                          <a:pt x="1072903" y="4572000"/>
                        </a:cubicBezTo>
                        <a:cubicBezTo>
                          <a:pt x="827209" y="4600628"/>
                          <a:pt x="770498" y="4568262"/>
                          <a:pt x="609612" y="4572000"/>
                        </a:cubicBezTo>
                        <a:cubicBezTo>
                          <a:pt x="281623" y="4484155"/>
                          <a:pt x="18090" y="4245588"/>
                          <a:pt x="0" y="3962388"/>
                        </a:cubicBezTo>
                        <a:cubicBezTo>
                          <a:pt x="-36534" y="3816737"/>
                          <a:pt x="24671" y="3645282"/>
                          <a:pt x="0" y="3370064"/>
                        </a:cubicBezTo>
                        <a:cubicBezTo>
                          <a:pt x="-24671" y="3094846"/>
                          <a:pt x="10631" y="3067723"/>
                          <a:pt x="0" y="2811268"/>
                        </a:cubicBezTo>
                        <a:cubicBezTo>
                          <a:pt x="-10631" y="2554813"/>
                          <a:pt x="48624" y="2313385"/>
                          <a:pt x="0" y="2185417"/>
                        </a:cubicBezTo>
                        <a:cubicBezTo>
                          <a:pt x="-48624" y="2057449"/>
                          <a:pt x="56649" y="1866844"/>
                          <a:pt x="0" y="1660148"/>
                        </a:cubicBezTo>
                        <a:cubicBezTo>
                          <a:pt x="-56649" y="1453452"/>
                          <a:pt x="36807" y="1383096"/>
                          <a:pt x="0" y="1168408"/>
                        </a:cubicBezTo>
                        <a:cubicBezTo>
                          <a:pt x="-36807" y="953720"/>
                          <a:pt x="55909" y="747393"/>
                          <a:pt x="0" y="609612"/>
                        </a:cubicBezTo>
                        <a:close/>
                      </a:path>
                      <a:path w="3657600" h="4572000" stroke="0" extrusionOk="0">
                        <a:moveTo>
                          <a:pt x="0" y="609612"/>
                        </a:moveTo>
                        <a:cubicBezTo>
                          <a:pt x="-81662" y="222562"/>
                          <a:pt x="209780" y="23702"/>
                          <a:pt x="609612" y="0"/>
                        </a:cubicBezTo>
                        <a:cubicBezTo>
                          <a:pt x="795357" y="-27465"/>
                          <a:pt x="959450" y="43248"/>
                          <a:pt x="1146055" y="0"/>
                        </a:cubicBezTo>
                        <a:cubicBezTo>
                          <a:pt x="1332660" y="-43248"/>
                          <a:pt x="1409906" y="52152"/>
                          <a:pt x="1609346" y="0"/>
                        </a:cubicBezTo>
                        <a:cubicBezTo>
                          <a:pt x="1808786" y="-52152"/>
                          <a:pt x="1853068" y="15475"/>
                          <a:pt x="2048254" y="0"/>
                        </a:cubicBezTo>
                        <a:cubicBezTo>
                          <a:pt x="2243440" y="-15475"/>
                          <a:pt x="2445083" y="35877"/>
                          <a:pt x="2560313" y="0"/>
                        </a:cubicBezTo>
                        <a:cubicBezTo>
                          <a:pt x="2675543" y="-35877"/>
                          <a:pt x="2826307" y="38815"/>
                          <a:pt x="3047988" y="0"/>
                        </a:cubicBezTo>
                        <a:cubicBezTo>
                          <a:pt x="3420133" y="-57717"/>
                          <a:pt x="3609936" y="314820"/>
                          <a:pt x="3657600" y="609612"/>
                        </a:cubicBezTo>
                        <a:cubicBezTo>
                          <a:pt x="3674302" y="781953"/>
                          <a:pt x="3626634" y="928165"/>
                          <a:pt x="3657600" y="1168408"/>
                        </a:cubicBezTo>
                        <a:cubicBezTo>
                          <a:pt x="3688566" y="1408651"/>
                          <a:pt x="3604081" y="1415431"/>
                          <a:pt x="3657600" y="1626621"/>
                        </a:cubicBezTo>
                        <a:cubicBezTo>
                          <a:pt x="3711119" y="1837811"/>
                          <a:pt x="3632804" y="1922374"/>
                          <a:pt x="3657600" y="2185417"/>
                        </a:cubicBezTo>
                        <a:cubicBezTo>
                          <a:pt x="3682396" y="2448460"/>
                          <a:pt x="3604164" y="2540761"/>
                          <a:pt x="3657600" y="2744213"/>
                        </a:cubicBezTo>
                        <a:cubicBezTo>
                          <a:pt x="3711036" y="2947665"/>
                          <a:pt x="3641049" y="3046545"/>
                          <a:pt x="3657600" y="3269481"/>
                        </a:cubicBezTo>
                        <a:cubicBezTo>
                          <a:pt x="3674151" y="3492417"/>
                          <a:pt x="3589789" y="3632597"/>
                          <a:pt x="3657600" y="3962388"/>
                        </a:cubicBezTo>
                        <a:cubicBezTo>
                          <a:pt x="3705288" y="4239867"/>
                          <a:pt x="3358314" y="4561813"/>
                          <a:pt x="3047988" y="4572000"/>
                        </a:cubicBezTo>
                        <a:cubicBezTo>
                          <a:pt x="2828044" y="4617615"/>
                          <a:pt x="2793825" y="4557915"/>
                          <a:pt x="2560313" y="4572000"/>
                        </a:cubicBezTo>
                        <a:cubicBezTo>
                          <a:pt x="2326802" y="4586085"/>
                          <a:pt x="2239392" y="4558221"/>
                          <a:pt x="2023870" y="4572000"/>
                        </a:cubicBezTo>
                        <a:cubicBezTo>
                          <a:pt x="1808348" y="4585779"/>
                          <a:pt x="1640676" y="4565685"/>
                          <a:pt x="1536195" y="4572000"/>
                        </a:cubicBezTo>
                        <a:cubicBezTo>
                          <a:pt x="1431714" y="4578315"/>
                          <a:pt x="1206135" y="4522752"/>
                          <a:pt x="1121671" y="4572000"/>
                        </a:cubicBezTo>
                        <a:cubicBezTo>
                          <a:pt x="1037207" y="4621248"/>
                          <a:pt x="748356" y="4525219"/>
                          <a:pt x="609612" y="4572000"/>
                        </a:cubicBezTo>
                        <a:cubicBezTo>
                          <a:pt x="301952" y="4554787"/>
                          <a:pt x="-29689" y="4346200"/>
                          <a:pt x="0" y="3962388"/>
                        </a:cubicBezTo>
                        <a:cubicBezTo>
                          <a:pt x="-3732" y="3718149"/>
                          <a:pt x="44364" y="3655586"/>
                          <a:pt x="0" y="3437120"/>
                        </a:cubicBezTo>
                        <a:cubicBezTo>
                          <a:pt x="-44364" y="3218654"/>
                          <a:pt x="43802" y="3070145"/>
                          <a:pt x="0" y="2878324"/>
                        </a:cubicBezTo>
                        <a:cubicBezTo>
                          <a:pt x="-43802" y="2686503"/>
                          <a:pt x="54796" y="2517466"/>
                          <a:pt x="0" y="2420111"/>
                        </a:cubicBezTo>
                        <a:cubicBezTo>
                          <a:pt x="-54796" y="2322756"/>
                          <a:pt x="53438" y="2158812"/>
                          <a:pt x="0" y="1961898"/>
                        </a:cubicBezTo>
                        <a:cubicBezTo>
                          <a:pt x="-53438" y="1764984"/>
                          <a:pt x="56395" y="1631282"/>
                          <a:pt x="0" y="1403102"/>
                        </a:cubicBezTo>
                        <a:cubicBezTo>
                          <a:pt x="-56395" y="1174922"/>
                          <a:pt x="6509" y="797913"/>
                          <a:pt x="0" y="60961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057564-AB02-4888-8344-42F93BFAD650}"/>
              </a:ext>
            </a:extLst>
          </p:cNvPr>
          <p:cNvSpPr/>
          <p:nvPr userDrawn="1"/>
        </p:nvSpPr>
        <p:spPr>
          <a:xfrm>
            <a:off x="0" y="2737665"/>
            <a:ext cx="1828800" cy="2743200"/>
          </a:xfrm>
          <a:prstGeom prst="roundRect">
            <a:avLst>
              <a:gd name="adj" fmla="val 1087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57600"/>
                      <a:gd name="connsiteY0" fmla="*/ 609612 h 4572000"/>
                      <a:gd name="connsiteX1" fmla="*/ 609612 w 3657600"/>
                      <a:gd name="connsiteY1" fmla="*/ 0 h 4572000"/>
                      <a:gd name="connsiteX2" fmla="*/ 1072903 w 3657600"/>
                      <a:gd name="connsiteY2" fmla="*/ 0 h 4572000"/>
                      <a:gd name="connsiteX3" fmla="*/ 1487427 w 3657600"/>
                      <a:gd name="connsiteY3" fmla="*/ 0 h 4572000"/>
                      <a:gd name="connsiteX4" fmla="*/ 1999486 w 3657600"/>
                      <a:gd name="connsiteY4" fmla="*/ 0 h 4572000"/>
                      <a:gd name="connsiteX5" fmla="*/ 2438394 w 3657600"/>
                      <a:gd name="connsiteY5" fmla="*/ 0 h 4572000"/>
                      <a:gd name="connsiteX6" fmla="*/ 3047988 w 3657600"/>
                      <a:gd name="connsiteY6" fmla="*/ 0 h 4572000"/>
                      <a:gd name="connsiteX7" fmla="*/ 3657600 w 3657600"/>
                      <a:gd name="connsiteY7" fmla="*/ 609612 h 4572000"/>
                      <a:gd name="connsiteX8" fmla="*/ 3657600 w 3657600"/>
                      <a:gd name="connsiteY8" fmla="*/ 1101352 h 4572000"/>
                      <a:gd name="connsiteX9" fmla="*/ 3657600 w 3657600"/>
                      <a:gd name="connsiteY9" fmla="*/ 1559565 h 4572000"/>
                      <a:gd name="connsiteX10" fmla="*/ 3657600 w 3657600"/>
                      <a:gd name="connsiteY10" fmla="*/ 2051306 h 4572000"/>
                      <a:gd name="connsiteX11" fmla="*/ 3657600 w 3657600"/>
                      <a:gd name="connsiteY11" fmla="*/ 2576574 h 4572000"/>
                      <a:gd name="connsiteX12" fmla="*/ 3657600 w 3657600"/>
                      <a:gd name="connsiteY12" fmla="*/ 3135370 h 4572000"/>
                      <a:gd name="connsiteX13" fmla="*/ 3657600 w 3657600"/>
                      <a:gd name="connsiteY13" fmla="*/ 3962388 h 4572000"/>
                      <a:gd name="connsiteX14" fmla="*/ 3047988 w 3657600"/>
                      <a:gd name="connsiteY14" fmla="*/ 4572000 h 4572000"/>
                      <a:gd name="connsiteX15" fmla="*/ 2560313 w 3657600"/>
                      <a:gd name="connsiteY15" fmla="*/ 4572000 h 4572000"/>
                      <a:gd name="connsiteX16" fmla="*/ 2048254 w 3657600"/>
                      <a:gd name="connsiteY16" fmla="*/ 4572000 h 4572000"/>
                      <a:gd name="connsiteX17" fmla="*/ 1584962 w 3657600"/>
                      <a:gd name="connsiteY17" fmla="*/ 4572000 h 4572000"/>
                      <a:gd name="connsiteX18" fmla="*/ 1072903 w 3657600"/>
                      <a:gd name="connsiteY18" fmla="*/ 4572000 h 4572000"/>
                      <a:gd name="connsiteX19" fmla="*/ 609612 w 3657600"/>
                      <a:gd name="connsiteY19" fmla="*/ 4572000 h 4572000"/>
                      <a:gd name="connsiteX20" fmla="*/ 0 w 3657600"/>
                      <a:gd name="connsiteY20" fmla="*/ 3962388 h 4572000"/>
                      <a:gd name="connsiteX21" fmla="*/ 0 w 3657600"/>
                      <a:gd name="connsiteY21" fmla="*/ 3370064 h 4572000"/>
                      <a:gd name="connsiteX22" fmla="*/ 0 w 3657600"/>
                      <a:gd name="connsiteY22" fmla="*/ 2811268 h 4572000"/>
                      <a:gd name="connsiteX23" fmla="*/ 0 w 3657600"/>
                      <a:gd name="connsiteY23" fmla="*/ 2185417 h 4572000"/>
                      <a:gd name="connsiteX24" fmla="*/ 0 w 3657600"/>
                      <a:gd name="connsiteY24" fmla="*/ 1660148 h 4572000"/>
                      <a:gd name="connsiteX25" fmla="*/ 0 w 3657600"/>
                      <a:gd name="connsiteY25" fmla="*/ 1168408 h 4572000"/>
                      <a:gd name="connsiteX26" fmla="*/ 0 w 3657600"/>
                      <a:gd name="connsiteY26" fmla="*/ 609612 h 457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657600" h="4572000" fill="none" extrusionOk="0">
                        <a:moveTo>
                          <a:pt x="0" y="609612"/>
                        </a:moveTo>
                        <a:cubicBezTo>
                          <a:pt x="-2664" y="217659"/>
                          <a:pt x="308794" y="22592"/>
                          <a:pt x="609612" y="0"/>
                        </a:cubicBezTo>
                        <a:cubicBezTo>
                          <a:pt x="828299" y="-13052"/>
                          <a:pt x="862344" y="23718"/>
                          <a:pt x="1072903" y="0"/>
                        </a:cubicBezTo>
                        <a:cubicBezTo>
                          <a:pt x="1283462" y="-23718"/>
                          <a:pt x="1345344" y="24066"/>
                          <a:pt x="1487427" y="0"/>
                        </a:cubicBezTo>
                        <a:cubicBezTo>
                          <a:pt x="1629510" y="-24066"/>
                          <a:pt x="1798989" y="36216"/>
                          <a:pt x="1999486" y="0"/>
                        </a:cubicBezTo>
                        <a:cubicBezTo>
                          <a:pt x="2199983" y="-36216"/>
                          <a:pt x="2341527" y="13715"/>
                          <a:pt x="2438394" y="0"/>
                        </a:cubicBezTo>
                        <a:cubicBezTo>
                          <a:pt x="2535261" y="-13715"/>
                          <a:pt x="2871994" y="6335"/>
                          <a:pt x="3047988" y="0"/>
                        </a:cubicBezTo>
                        <a:cubicBezTo>
                          <a:pt x="3394961" y="-44926"/>
                          <a:pt x="3578161" y="270373"/>
                          <a:pt x="3657600" y="609612"/>
                        </a:cubicBezTo>
                        <a:cubicBezTo>
                          <a:pt x="3708007" y="718442"/>
                          <a:pt x="3623607" y="880566"/>
                          <a:pt x="3657600" y="1101352"/>
                        </a:cubicBezTo>
                        <a:cubicBezTo>
                          <a:pt x="3691593" y="1322138"/>
                          <a:pt x="3643671" y="1385346"/>
                          <a:pt x="3657600" y="1559565"/>
                        </a:cubicBezTo>
                        <a:cubicBezTo>
                          <a:pt x="3671529" y="1733784"/>
                          <a:pt x="3608468" y="1807946"/>
                          <a:pt x="3657600" y="2051306"/>
                        </a:cubicBezTo>
                        <a:cubicBezTo>
                          <a:pt x="3706732" y="2294666"/>
                          <a:pt x="3601035" y="2369166"/>
                          <a:pt x="3657600" y="2576574"/>
                        </a:cubicBezTo>
                        <a:cubicBezTo>
                          <a:pt x="3714165" y="2783982"/>
                          <a:pt x="3634168" y="2933499"/>
                          <a:pt x="3657600" y="3135370"/>
                        </a:cubicBezTo>
                        <a:cubicBezTo>
                          <a:pt x="3681032" y="3337241"/>
                          <a:pt x="3611273" y="3707728"/>
                          <a:pt x="3657600" y="3962388"/>
                        </a:cubicBezTo>
                        <a:cubicBezTo>
                          <a:pt x="3671412" y="4334570"/>
                          <a:pt x="3437561" y="4596607"/>
                          <a:pt x="3047988" y="4572000"/>
                        </a:cubicBezTo>
                        <a:cubicBezTo>
                          <a:pt x="2868405" y="4603204"/>
                          <a:pt x="2723485" y="4544622"/>
                          <a:pt x="2560313" y="4572000"/>
                        </a:cubicBezTo>
                        <a:cubicBezTo>
                          <a:pt x="2397142" y="4599378"/>
                          <a:pt x="2297254" y="4551857"/>
                          <a:pt x="2048254" y="4572000"/>
                        </a:cubicBezTo>
                        <a:cubicBezTo>
                          <a:pt x="1799254" y="4592143"/>
                          <a:pt x="1680011" y="4528413"/>
                          <a:pt x="1584962" y="4572000"/>
                        </a:cubicBezTo>
                        <a:cubicBezTo>
                          <a:pt x="1489913" y="4615587"/>
                          <a:pt x="1318597" y="4543372"/>
                          <a:pt x="1072903" y="4572000"/>
                        </a:cubicBezTo>
                        <a:cubicBezTo>
                          <a:pt x="827209" y="4600628"/>
                          <a:pt x="770498" y="4568262"/>
                          <a:pt x="609612" y="4572000"/>
                        </a:cubicBezTo>
                        <a:cubicBezTo>
                          <a:pt x="281623" y="4484155"/>
                          <a:pt x="18090" y="4245588"/>
                          <a:pt x="0" y="3962388"/>
                        </a:cubicBezTo>
                        <a:cubicBezTo>
                          <a:pt x="-36534" y="3816737"/>
                          <a:pt x="24671" y="3645282"/>
                          <a:pt x="0" y="3370064"/>
                        </a:cubicBezTo>
                        <a:cubicBezTo>
                          <a:pt x="-24671" y="3094846"/>
                          <a:pt x="10631" y="3067723"/>
                          <a:pt x="0" y="2811268"/>
                        </a:cubicBezTo>
                        <a:cubicBezTo>
                          <a:pt x="-10631" y="2554813"/>
                          <a:pt x="48624" y="2313385"/>
                          <a:pt x="0" y="2185417"/>
                        </a:cubicBezTo>
                        <a:cubicBezTo>
                          <a:pt x="-48624" y="2057449"/>
                          <a:pt x="56649" y="1866844"/>
                          <a:pt x="0" y="1660148"/>
                        </a:cubicBezTo>
                        <a:cubicBezTo>
                          <a:pt x="-56649" y="1453452"/>
                          <a:pt x="36807" y="1383096"/>
                          <a:pt x="0" y="1168408"/>
                        </a:cubicBezTo>
                        <a:cubicBezTo>
                          <a:pt x="-36807" y="953720"/>
                          <a:pt x="55909" y="747393"/>
                          <a:pt x="0" y="609612"/>
                        </a:cubicBezTo>
                        <a:close/>
                      </a:path>
                      <a:path w="3657600" h="4572000" stroke="0" extrusionOk="0">
                        <a:moveTo>
                          <a:pt x="0" y="609612"/>
                        </a:moveTo>
                        <a:cubicBezTo>
                          <a:pt x="-81662" y="222562"/>
                          <a:pt x="209780" y="23702"/>
                          <a:pt x="609612" y="0"/>
                        </a:cubicBezTo>
                        <a:cubicBezTo>
                          <a:pt x="795357" y="-27465"/>
                          <a:pt x="959450" y="43248"/>
                          <a:pt x="1146055" y="0"/>
                        </a:cubicBezTo>
                        <a:cubicBezTo>
                          <a:pt x="1332660" y="-43248"/>
                          <a:pt x="1409906" y="52152"/>
                          <a:pt x="1609346" y="0"/>
                        </a:cubicBezTo>
                        <a:cubicBezTo>
                          <a:pt x="1808786" y="-52152"/>
                          <a:pt x="1853068" y="15475"/>
                          <a:pt x="2048254" y="0"/>
                        </a:cubicBezTo>
                        <a:cubicBezTo>
                          <a:pt x="2243440" y="-15475"/>
                          <a:pt x="2445083" y="35877"/>
                          <a:pt x="2560313" y="0"/>
                        </a:cubicBezTo>
                        <a:cubicBezTo>
                          <a:pt x="2675543" y="-35877"/>
                          <a:pt x="2826307" y="38815"/>
                          <a:pt x="3047988" y="0"/>
                        </a:cubicBezTo>
                        <a:cubicBezTo>
                          <a:pt x="3420133" y="-57717"/>
                          <a:pt x="3609936" y="314820"/>
                          <a:pt x="3657600" y="609612"/>
                        </a:cubicBezTo>
                        <a:cubicBezTo>
                          <a:pt x="3674302" y="781953"/>
                          <a:pt x="3626634" y="928165"/>
                          <a:pt x="3657600" y="1168408"/>
                        </a:cubicBezTo>
                        <a:cubicBezTo>
                          <a:pt x="3688566" y="1408651"/>
                          <a:pt x="3604081" y="1415431"/>
                          <a:pt x="3657600" y="1626621"/>
                        </a:cubicBezTo>
                        <a:cubicBezTo>
                          <a:pt x="3711119" y="1837811"/>
                          <a:pt x="3632804" y="1922374"/>
                          <a:pt x="3657600" y="2185417"/>
                        </a:cubicBezTo>
                        <a:cubicBezTo>
                          <a:pt x="3682396" y="2448460"/>
                          <a:pt x="3604164" y="2540761"/>
                          <a:pt x="3657600" y="2744213"/>
                        </a:cubicBezTo>
                        <a:cubicBezTo>
                          <a:pt x="3711036" y="2947665"/>
                          <a:pt x="3641049" y="3046545"/>
                          <a:pt x="3657600" y="3269481"/>
                        </a:cubicBezTo>
                        <a:cubicBezTo>
                          <a:pt x="3674151" y="3492417"/>
                          <a:pt x="3589789" y="3632597"/>
                          <a:pt x="3657600" y="3962388"/>
                        </a:cubicBezTo>
                        <a:cubicBezTo>
                          <a:pt x="3705288" y="4239867"/>
                          <a:pt x="3358314" y="4561813"/>
                          <a:pt x="3047988" y="4572000"/>
                        </a:cubicBezTo>
                        <a:cubicBezTo>
                          <a:pt x="2828044" y="4617615"/>
                          <a:pt x="2793825" y="4557915"/>
                          <a:pt x="2560313" y="4572000"/>
                        </a:cubicBezTo>
                        <a:cubicBezTo>
                          <a:pt x="2326802" y="4586085"/>
                          <a:pt x="2239392" y="4558221"/>
                          <a:pt x="2023870" y="4572000"/>
                        </a:cubicBezTo>
                        <a:cubicBezTo>
                          <a:pt x="1808348" y="4585779"/>
                          <a:pt x="1640676" y="4565685"/>
                          <a:pt x="1536195" y="4572000"/>
                        </a:cubicBezTo>
                        <a:cubicBezTo>
                          <a:pt x="1431714" y="4578315"/>
                          <a:pt x="1206135" y="4522752"/>
                          <a:pt x="1121671" y="4572000"/>
                        </a:cubicBezTo>
                        <a:cubicBezTo>
                          <a:pt x="1037207" y="4621248"/>
                          <a:pt x="748356" y="4525219"/>
                          <a:pt x="609612" y="4572000"/>
                        </a:cubicBezTo>
                        <a:cubicBezTo>
                          <a:pt x="301952" y="4554787"/>
                          <a:pt x="-29689" y="4346200"/>
                          <a:pt x="0" y="3962388"/>
                        </a:cubicBezTo>
                        <a:cubicBezTo>
                          <a:pt x="-3732" y="3718149"/>
                          <a:pt x="44364" y="3655586"/>
                          <a:pt x="0" y="3437120"/>
                        </a:cubicBezTo>
                        <a:cubicBezTo>
                          <a:pt x="-44364" y="3218654"/>
                          <a:pt x="43802" y="3070145"/>
                          <a:pt x="0" y="2878324"/>
                        </a:cubicBezTo>
                        <a:cubicBezTo>
                          <a:pt x="-43802" y="2686503"/>
                          <a:pt x="54796" y="2517466"/>
                          <a:pt x="0" y="2420111"/>
                        </a:cubicBezTo>
                        <a:cubicBezTo>
                          <a:pt x="-54796" y="2322756"/>
                          <a:pt x="53438" y="2158812"/>
                          <a:pt x="0" y="1961898"/>
                        </a:cubicBezTo>
                        <a:cubicBezTo>
                          <a:pt x="-53438" y="1764984"/>
                          <a:pt x="56395" y="1631282"/>
                          <a:pt x="0" y="1403102"/>
                        </a:cubicBezTo>
                        <a:cubicBezTo>
                          <a:pt x="-56395" y="1174922"/>
                          <a:pt x="6509" y="797913"/>
                          <a:pt x="0" y="60961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398786-27BB-43F0-8ACC-8FF73C6B67B8}"/>
              </a:ext>
            </a:extLst>
          </p:cNvPr>
          <p:cNvSpPr/>
          <p:nvPr userDrawn="1"/>
        </p:nvSpPr>
        <p:spPr>
          <a:xfrm>
            <a:off x="7739270" y="2280465"/>
            <a:ext cx="2743200" cy="3657600"/>
          </a:xfrm>
          <a:prstGeom prst="roundRect">
            <a:avLst>
              <a:gd name="adj" fmla="val 10870"/>
            </a:avLst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57600"/>
                      <a:gd name="connsiteY0" fmla="*/ 609612 h 4572000"/>
                      <a:gd name="connsiteX1" fmla="*/ 609612 w 3657600"/>
                      <a:gd name="connsiteY1" fmla="*/ 0 h 4572000"/>
                      <a:gd name="connsiteX2" fmla="*/ 1072903 w 3657600"/>
                      <a:gd name="connsiteY2" fmla="*/ 0 h 4572000"/>
                      <a:gd name="connsiteX3" fmla="*/ 1487427 w 3657600"/>
                      <a:gd name="connsiteY3" fmla="*/ 0 h 4572000"/>
                      <a:gd name="connsiteX4" fmla="*/ 1999486 w 3657600"/>
                      <a:gd name="connsiteY4" fmla="*/ 0 h 4572000"/>
                      <a:gd name="connsiteX5" fmla="*/ 2438394 w 3657600"/>
                      <a:gd name="connsiteY5" fmla="*/ 0 h 4572000"/>
                      <a:gd name="connsiteX6" fmla="*/ 3047988 w 3657600"/>
                      <a:gd name="connsiteY6" fmla="*/ 0 h 4572000"/>
                      <a:gd name="connsiteX7" fmla="*/ 3657600 w 3657600"/>
                      <a:gd name="connsiteY7" fmla="*/ 609612 h 4572000"/>
                      <a:gd name="connsiteX8" fmla="*/ 3657600 w 3657600"/>
                      <a:gd name="connsiteY8" fmla="*/ 1101352 h 4572000"/>
                      <a:gd name="connsiteX9" fmla="*/ 3657600 w 3657600"/>
                      <a:gd name="connsiteY9" fmla="*/ 1559565 h 4572000"/>
                      <a:gd name="connsiteX10" fmla="*/ 3657600 w 3657600"/>
                      <a:gd name="connsiteY10" fmla="*/ 2051306 h 4572000"/>
                      <a:gd name="connsiteX11" fmla="*/ 3657600 w 3657600"/>
                      <a:gd name="connsiteY11" fmla="*/ 2576574 h 4572000"/>
                      <a:gd name="connsiteX12" fmla="*/ 3657600 w 3657600"/>
                      <a:gd name="connsiteY12" fmla="*/ 3135370 h 4572000"/>
                      <a:gd name="connsiteX13" fmla="*/ 3657600 w 3657600"/>
                      <a:gd name="connsiteY13" fmla="*/ 3962388 h 4572000"/>
                      <a:gd name="connsiteX14" fmla="*/ 3047988 w 3657600"/>
                      <a:gd name="connsiteY14" fmla="*/ 4572000 h 4572000"/>
                      <a:gd name="connsiteX15" fmla="*/ 2560313 w 3657600"/>
                      <a:gd name="connsiteY15" fmla="*/ 4572000 h 4572000"/>
                      <a:gd name="connsiteX16" fmla="*/ 2048254 w 3657600"/>
                      <a:gd name="connsiteY16" fmla="*/ 4572000 h 4572000"/>
                      <a:gd name="connsiteX17" fmla="*/ 1584962 w 3657600"/>
                      <a:gd name="connsiteY17" fmla="*/ 4572000 h 4572000"/>
                      <a:gd name="connsiteX18" fmla="*/ 1072903 w 3657600"/>
                      <a:gd name="connsiteY18" fmla="*/ 4572000 h 4572000"/>
                      <a:gd name="connsiteX19" fmla="*/ 609612 w 3657600"/>
                      <a:gd name="connsiteY19" fmla="*/ 4572000 h 4572000"/>
                      <a:gd name="connsiteX20" fmla="*/ 0 w 3657600"/>
                      <a:gd name="connsiteY20" fmla="*/ 3962388 h 4572000"/>
                      <a:gd name="connsiteX21" fmla="*/ 0 w 3657600"/>
                      <a:gd name="connsiteY21" fmla="*/ 3370064 h 4572000"/>
                      <a:gd name="connsiteX22" fmla="*/ 0 w 3657600"/>
                      <a:gd name="connsiteY22" fmla="*/ 2811268 h 4572000"/>
                      <a:gd name="connsiteX23" fmla="*/ 0 w 3657600"/>
                      <a:gd name="connsiteY23" fmla="*/ 2185417 h 4572000"/>
                      <a:gd name="connsiteX24" fmla="*/ 0 w 3657600"/>
                      <a:gd name="connsiteY24" fmla="*/ 1660148 h 4572000"/>
                      <a:gd name="connsiteX25" fmla="*/ 0 w 3657600"/>
                      <a:gd name="connsiteY25" fmla="*/ 1168408 h 4572000"/>
                      <a:gd name="connsiteX26" fmla="*/ 0 w 3657600"/>
                      <a:gd name="connsiteY26" fmla="*/ 609612 h 457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657600" h="4572000" fill="none" extrusionOk="0">
                        <a:moveTo>
                          <a:pt x="0" y="609612"/>
                        </a:moveTo>
                        <a:cubicBezTo>
                          <a:pt x="-2664" y="217659"/>
                          <a:pt x="308794" y="22592"/>
                          <a:pt x="609612" y="0"/>
                        </a:cubicBezTo>
                        <a:cubicBezTo>
                          <a:pt x="828299" y="-13052"/>
                          <a:pt x="862344" y="23718"/>
                          <a:pt x="1072903" y="0"/>
                        </a:cubicBezTo>
                        <a:cubicBezTo>
                          <a:pt x="1283462" y="-23718"/>
                          <a:pt x="1345344" y="24066"/>
                          <a:pt x="1487427" y="0"/>
                        </a:cubicBezTo>
                        <a:cubicBezTo>
                          <a:pt x="1629510" y="-24066"/>
                          <a:pt x="1798989" y="36216"/>
                          <a:pt x="1999486" y="0"/>
                        </a:cubicBezTo>
                        <a:cubicBezTo>
                          <a:pt x="2199983" y="-36216"/>
                          <a:pt x="2341527" y="13715"/>
                          <a:pt x="2438394" y="0"/>
                        </a:cubicBezTo>
                        <a:cubicBezTo>
                          <a:pt x="2535261" y="-13715"/>
                          <a:pt x="2871994" y="6335"/>
                          <a:pt x="3047988" y="0"/>
                        </a:cubicBezTo>
                        <a:cubicBezTo>
                          <a:pt x="3394961" y="-44926"/>
                          <a:pt x="3578161" y="270373"/>
                          <a:pt x="3657600" y="609612"/>
                        </a:cubicBezTo>
                        <a:cubicBezTo>
                          <a:pt x="3708007" y="718442"/>
                          <a:pt x="3623607" y="880566"/>
                          <a:pt x="3657600" y="1101352"/>
                        </a:cubicBezTo>
                        <a:cubicBezTo>
                          <a:pt x="3691593" y="1322138"/>
                          <a:pt x="3643671" y="1385346"/>
                          <a:pt x="3657600" y="1559565"/>
                        </a:cubicBezTo>
                        <a:cubicBezTo>
                          <a:pt x="3671529" y="1733784"/>
                          <a:pt x="3608468" y="1807946"/>
                          <a:pt x="3657600" y="2051306"/>
                        </a:cubicBezTo>
                        <a:cubicBezTo>
                          <a:pt x="3706732" y="2294666"/>
                          <a:pt x="3601035" y="2369166"/>
                          <a:pt x="3657600" y="2576574"/>
                        </a:cubicBezTo>
                        <a:cubicBezTo>
                          <a:pt x="3714165" y="2783982"/>
                          <a:pt x="3634168" y="2933499"/>
                          <a:pt x="3657600" y="3135370"/>
                        </a:cubicBezTo>
                        <a:cubicBezTo>
                          <a:pt x="3681032" y="3337241"/>
                          <a:pt x="3611273" y="3707728"/>
                          <a:pt x="3657600" y="3962388"/>
                        </a:cubicBezTo>
                        <a:cubicBezTo>
                          <a:pt x="3671412" y="4334570"/>
                          <a:pt x="3437561" y="4596607"/>
                          <a:pt x="3047988" y="4572000"/>
                        </a:cubicBezTo>
                        <a:cubicBezTo>
                          <a:pt x="2868405" y="4603204"/>
                          <a:pt x="2723485" y="4544622"/>
                          <a:pt x="2560313" y="4572000"/>
                        </a:cubicBezTo>
                        <a:cubicBezTo>
                          <a:pt x="2397142" y="4599378"/>
                          <a:pt x="2297254" y="4551857"/>
                          <a:pt x="2048254" y="4572000"/>
                        </a:cubicBezTo>
                        <a:cubicBezTo>
                          <a:pt x="1799254" y="4592143"/>
                          <a:pt x="1680011" y="4528413"/>
                          <a:pt x="1584962" y="4572000"/>
                        </a:cubicBezTo>
                        <a:cubicBezTo>
                          <a:pt x="1489913" y="4615587"/>
                          <a:pt x="1318597" y="4543372"/>
                          <a:pt x="1072903" y="4572000"/>
                        </a:cubicBezTo>
                        <a:cubicBezTo>
                          <a:pt x="827209" y="4600628"/>
                          <a:pt x="770498" y="4568262"/>
                          <a:pt x="609612" y="4572000"/>
                        </a:cubicBezTo>
                        <a:cubicBezTo>
                          <a:pt x="281623" y="4484155"/>
                          <a:pt x="18090" y="4245588"/>
                          <a:pt x="0" y="3962388"/>
                        </a:cubicBezTo>
                        <a:cubicBezTo>
                          <a:pt x="-36534" y="3816737"/>
                          <a:pt x="24671" y="3645282"/>
                          <a:pt x="0" y="3370064"/>
                        </a:cubicBezTo>
                        <a:cubicBezTo>
                          <a:pt x="-24671" y="3094846"/>
                          <a:pt x="10631" y="3067723"/>
                          <a:pt x="0" y="2811268"/>
                        </a:cubicBezTo>
                        <a:cubicBezTo>
                          <a:pt x="-10631" y="2554813"/>
                          <a:pt x="48624" y="2313385"/>
                          <a:pt x="0" y="2185417"/>
                        </a:cubicBezTo>
                        <a:cubicBezTo>
                          <a:pt x="-48624" y="2057449"/>
                          <a:pt x="56649" y="1866844"/>
                          <a:pt x="0" y="1660148"/>
                        </a:cubicBezTo>
                        <a:cubicBezTo>
                          <a:pt x="-56649" y="1453452"/>
                          <a:pt x="36807" y="1383096"/>
                          <a:pt x="0" y="1168408"/>
                        </a:cubicBezTo>
                        <a:cubicBezTo>
                          <a:pt x="-36807" y="953720"/>
                          <a:pt x="55909" y="747393"/>
                          <a:pt x="0" y="609612"/>
                        </a:cubicBezTo>
                        <a:close/>
                      </a:path>
                      <a:path w="3657600" h="4572000" stroke="0" extrusionOk="0">
                        <a:moveTo>
                          <a:pt x="0" y="609612"/>
                        </a:moveTo>
                        <a:cubicBezTo>
                          <a:pt x="-81662" y="222562"/>
                          <a:pt x="209780" y="23702"/>
                          <a:pt x="609612" y="0"/>
                        </a:cubicBezTo>
                        <a:cubicBezTo>
                          <a:pt x="795357" y="-27465"/>
                          <a:pt x="959450" y="43248"/>
                          <a:pt x="1146055" y="0"/>
                        </a:cubicBezTo>
                        <a:cubicBezTo>
                          <a:pt x="1332660" y="-43248"/>
                          <a:pt x="1409906" y="52152"/>
                          <a:pt x="1609346" y="0"/>
                        </a:cubicBezTo>
                        <a:cubicBezTo>
                          <a:pt x="1808786" y="-52152"/>
                          <a:pt x="1853068" y="15475"/>
                          <a:pt x="2048254" y="0"/>
                        </a:cubicBezTo>
                        <a:cubicBezTo>
                          <a:pt x="2243440" y="-15475"/>
                          <a:pt x="2445083" y="35877"/>
                          <a:pt x="2560313" y="0"/>
                        </a:cubicBezTo>
                        <a:cubicBezTo>
                          <a:pt x="2675543" y="-35877"/>
                          <a:pt x="2826307" y="38815"/>
                          <a:pt x="3047988" y="0"/>
                        </a:cubicBezTo>
                        <a:cubicBezTo>
                          <a:pt x="3420133" y="-57717"/>
                          <a:pt x="3609936" y="314820"/>
                          <a:pt x="3657600" y="609612"/>
                        </a:cubicBezTo>
                        <a:cubicBezTo>
                          <a:pt x="3674302" y="781953"/>
                          <a:pt x="3626634" y="928165"/>
                          <a:pt x="3657600" y="1168408"/>
                        </a:cubicBezTo>
                        <a:cubicBezTo>
                          <a:pt x="3688566" y="1408651"/>
                          <a:pt x="3604081" y="1415431"/>
                          <a:pt x="3657600" y="1626621"/>
                        </a:cubicBezTo>
                        <a:cubicBezTo>
                          <a:pt x="3711119" y="1837811"/>
                          <a:pt x="3632804" y="1922374"/>
                          <a:pt x="3657600" y="2185417"/>
                        </a:cubicBezTo>
                        <a:cubicBezTo>
                          <a:pt x="3682396" y="2448460"/>
                          <a:pt x="3604164" y="2540761"/>
                          <a:pt x="3657600" y="2744213"/>
                        </a:cubicBezTo>
                        <a:cubicBezTo>
                          <a:pt x="3711036" y="2947665"/>
                          <a:pt x="3641049" y="3046545"/>
                          <a:pt x="3657600" y="3269481"/>
                        </a:cubicBezTo>
                        <a:cubicBezTo>
                          <a:pt x="3674151" y="3492417"/>
                          <a:pt x="3589789" y="3632597"/>
                          <a:pt x="3657600" y="3962388"/>
                        </a:cubicBezTo>
                        <a:cubicBezTo>
                          <a:pt x="3705288" y="4239867"/>
                          <a:pt x="3358314" y="4561813"/>
                          <a:pt x="3047988" y="4572000"/>
                        </a:cubicBezTo>
                        <a:cubicBezTo>
                          <a:pt x="2828044" y="4617615"/>
                          <a:pt x="2793825" y="4557915"/>
                          <a:pt x="2560313" y="4572000"/>
                        </a:cubicBezTo>
                        <a:cubicBezTo>
                          <a:pt x="2326802" y="4586085"/>
                          <a:pt x="2239392" y="4558221"/>
                          <a:pt x="2023870" y="4572000"/>
                        </a:cubicBezTo>
                        <a:cubicBezTo>
                          <a:pt x="1808348" y="4585779"/>
                          <a:pt x="1640676" y="4565685"/>
                          <a:pt x="1536195" y="4572000"/>
                        </a:cubicBezTo>
                        <a:cubicBezTo>
                          <a:pt x="1431714" y="4578315"/>
                          <a:pt x="1206135" y="4522752"/>
                          <a:pt x="1121671" y="4572000"/>
                        </a:cubicBezTo>
                        <a:cubicBezTo>
                          <a:pt x="1037207" y="4621248"/>
                          <a:pt x="748356" y="4525219"/>
                          <a:pt x="609612" y="4572000"/>
                        </a:cubicBezTo>
                        <a:cubicBezTo>
                          <a:pt x="301952" y="4554787"/>
                          <a:pt x="-29689" y="4346200"/>
                          <a:pt x="0" y="3962388"/>
                        </a:cubicBezTo>
                        <a:cubicBezTo>
                          <a:pt x="-3732" y="3718149"/>
                          <a:pt x="44364" y="3655586"/>
                          <a:pt x="0" y="3437120"/>
                        </a:cubicBezTo>
                        <a:cubicBezTo>
                          <a:pt x="-44364" y="3218654"/>
                          <a:pt x="43802" y="3070145"/>
                          <a:pt x="0" y="2878324"/>
                        </a:cubicBezTo>
                        <a:cubicBezTo>
                          <a:pt x="-43802" y="2686503"/>
                          <a:pt x="54796" y="2517466"/>
                          <a:pt x="0" y="2420111"/>
                        </a:cubicBezTo>
                        <a:cubicBezTo>
                          <a:pt x="-54796" y="2322756"/>
                          <a:pt x="53438" y="2158812"/>
                          <a:pt x="0" y="1961898"/>
                        </a:cubicBezTo>
                        <a:cubicBezTo>
                          <a:pt x="-53438" y="1764984"/>
                          <a:pt x="56395" y="1631282"/>
                          <a:pt x="0" y="1403102"/>
                        </a:cubicBezTo>
                        <a:cubicBezTo>
                          <a:pt x="-56395" y="1174922"/>
                          <a:pt x="6509" y="797913"/>
                          <a:pt x="0" y="60961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3DD75D-6DD7-4E64-BC11-AC583FA95F20}"/>
              </a:ext>
            </a:extLst>
          </p:cNvPr>
          <p:cNvSpPr/>
          <p:nvPr userDrawn="1"/>
        </p:nvSpPr>
        <p:spPr>
          <a:xfrm>
            <a:off x="1709530" y="2280465"/>
            <a:ext cx="2743200" cy="3657600"/>
          </a:xfrm>
          <a:prstGeom prst="roundRect">
            <a:avLst>
              <a:gd name="adj" fmla="val 10870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57600"/>
                      <a:gd name="connsiteY0" fmla="*/ 609612 h 4572000"/>
                      <a:gd name="connsiteX1" fmla="*/ 609612 w 3657600"/>
                      <a:gd name="connsiteY1" fmla="*/ 0 h 4572000"/>
                      <a:gd name="connsiteX2" fmla="*/ 1072903 w 3657600"/>
                      <a:gd name="connsiteY2" fmla="*/ 0 h 4572000"/>
                      <a:gd name="connsiteX3" fmla="*/ 1487427 w 3657600"/>
                      <a:gd name="connsiteY3" fmla="*/ 0 h 4572000"/>
                      <a:gd name="connsiteX4" fmla="*/ 1999486 w 3657600"/>
                      <a:gd name="connsiteY4" fmla="*/ 0 h 4572000"/>
                      <a:gd name="connsiteX5" fmla="*/ 2438394 w 3657600"/>
                      <a:gd name="connsiteY5" fmla="*/ 0 h 4572000"/>
                      <a:gd name="connsiteX6" fmla="*/ 3047988 w 3657600"/>
                      <a:gd name="connsiteY6" fmla="*/ 0 h 4572000"/>
                      <a:gd name="connsiteX7" fmla="*/ 3657600 w 3657600"/>
                      <a:gd name="connsiteY7" fmla="*/ 609612 h 4572000"/>
                      <a:gd name="connsiteX8" fmla="*/ 3657600 w 3657600"/>
                      <a:gd name="connsiteY8" fmla="*/ 1101352 h 4572000"/>
                      <a:gd name="connsiteX9" fmla="*/ 3657600 w 3657600"/>
                      <a:gd name="connsiteY9" fmla="*/ 1559565 h 4572000"/>
                      <a:gd name="connsiteX10" fmla="*/ 3657600 w 3657600"/>
                      <a:gd name="connsiteY10" fmla="*/ 2051306 h 4572000"/>
                      <a:gd name="connsiteX11" fmla="*/ 3657600 w 3657600"/>
                      <a:gd name="connsiteY11" fmla="*/ 2576574 h 4572000"/>
                      <a:gd name="connsiteX12" fmla="*/ 3657600 w 3657600"/>
                      <a:gd name="connsiteY12" fmla="*/ 3135370 h 4572000"/>
                      <a:gd name="connsiteX13" fmla="*/ 3657600 w 3657600"/>
                      <a:gd name="connsiteY13" fmla="*/ 3962388 h 4572000"/>
                      <a:gd name="connsiteX14" fmla="*/ 3047988 w 3657600"/>
                      <a:gd name="connsiteY14" fmla="*/ 4572000 h 4572000"/>
                      <a:gd name="connsiteX15" fmla="*/ 2560313 w 3657600"/>
                      <a:gd name="connsiteY15" fmla="*/ 4572000 h 4572000"/>
                      <a:gd name="connsiteX16" fmla="*/ 2048254 w 3657600"/>
                      <a:gd name="connsiteY16" fmla="*/ 4572000 h 4572000"/>
                      <a:gd name="connsiteX17" fmla="*/ 1584962 w 3657600"/>
                      <a:gd name="connsiteY17" fmla="*/ 4572000 h 4572000"/>
                      <a:gd name="connsiteX18" fmla="*/ 1072903 w 3657600"/>
                      <a:gd name="connsiteY18" fmla="*/ 4572000 h 4572000"/>
                      <a:gd name="connsiteX19" fmla="*/ 609612 w 3657600"/>
                      <a:gd name="connsiteY19" fmla="*/ 4572000 h 4572000"/>
                      <a:gd name="connsiteX20" fmla="*/ 0 w 3657600"/>
                      <a:gd name="connsiteY20" fmla="*/ 3962388 h 4572000"/>
                      <a:gd name="connsiteX21" fmla="*/ 0 w 3657600"/>
                      <a:gd name="connsiteY21" fmla="*/ 3370064 h 4572000"/>
                      <a:gd name="connsiteX22" fmla="*/ 0 w 3657600"/>
                      <a:gd name="connsiteY22" fmla="*/ 2811268 h 4572000"/>
                      <a:gd name="connsiteX23" fmla="*/ 0 w 3657600"/>
                      <a:gd name="connsiteY23" fmla="*/ 2185417 h 4572000"/>
                      <a:gd name="connsiteX24" fmla="*/ 0 w 3657600"/>
                      <a:gd name="connsiteY24" fmla="*/ 1660148 h 4572000"/>
                      <a:gd name="connsiteX25" fmla="*/ 0 w 3657600"/>
                      <a:gd name="connsiteY25" fmla="*/ 1168408 h 4572000"/>
                      <a:gd name="connsiteX26" fmla="*/ 0 w 3657600"/>
                      <a:gd name="connsiteY26" fmla="*/ 609612 h 457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657600" h="4572000" fill="none" extrusionOk="0">
                        <a:moveTo>
                          <a:pt x="0" y="609612"/>
                        </a:moveTo>
                        <a:cubicBezTo>
                          <a:pt x="-2664" y="217659"/>
                          <a:pt x="308794" y="22592"/>
                          <a:pt x="609612" y="0"/>
                        </a:cubicBezTo>
                        <a:cubicBezTo>
                          <a:pt x="828299" y="-13052"/>
                          <a:pt x="862344" y="23718"/>
                          <a:pt x="1072903" y="0"/>
                        </a:cubicBezTo>
                        <a:cubicBezTo>
                          <a:pt x="1283462" y="-23718"/>
                          <a:pt x="1345344" y="24066"/>
                          <a:pt x="1487427" y="0"/>
                        </a:cubicBezTo>
                        <a:cubicBezTo>
                          <a:pt x="1629510" y="-24066"/>
                          <a:pt x="1798989" y="36216"/>
                          <a:pt x="1999486" y="0"/>
                        </a:cubicBezTo>
                        <a:cubicBezTo>
                          <a:pt x="2199983" y="-36216"/>
                          <a:pt x="2341527" y="13715"/>
                          <a:pt x="2438394" y="0"/>
                        </a:cubicBezTo>
                        <a:cubicBezTo>
                          <a:pt x="2535261" y="-13715"/>
                          <a:pt x="2871994" y="6335"/>
                          <a:pt x="3047988" y="0"/>
                        </a:cubicBezTo>
                        <a:cubicBezTo>
                          <a:pt x="3394961" y="-44926"/>
                          <a:pt x="3578161" y="270373"/>
                          <a:pt x="3657600" y="609612"/>
                        </a:cubicBezTo>
                        <a:cubicBezTo>
                          <a:pt x="3708007" y="718442"/>
                          <a:pt x="3623607" y="880566"/>
                          <a:pt x="3657600" y="1101352"/>
                        </a:cubicBezTo>
                        <a:cubicBezTo>
                          <a:pt x="3691593" y="1322138"/>
                          <a:pt x="3643671" y="1385346"/>
                          <a:pt x="3657600" y="1559565"/>
                        </a:cubicBezTo>
                        <a:cubicBezTo>
                          <a:pt x="3671529" y="1733784"/>
                          <a:pt x="3608468" y="1807946"/>
                          <a:pt x="3657600" y="2051306"/>
                        </a:cubicBezTo>
                        <a:cubicBezTo>
                          <a:pt x="3706732" y="2294666"/>
                          <a:pt x="3601035" y="2369166"/>
                          <a:pt x="3657600" y="2576574"/>
                        </a:cubicBezTo>
                        <a:cubicBezTo>
                          <a:pt x="3714165" y="2783982"/>
                          <a:pt x="3634168" y="2933499"/>
                          <a:pt x="3657600" y="3135370"/>
                        </a:cubicBezTo>
                        <a:cubicBezTo>
                          <a:pt x="3681032" y="3337241"/>
                          <a:pt x="3611273" y="3707728"/>
                          <a:pt x="3657600" y="3962388"/>
                        </a:cubicBezTo>
                        <a:cubicBezTo>
                          <a:pt x="3671412" y="4334570"/>
                          <a:pt x="3437561" y="4596607"/>
                          <a:pt x="3047988" y="4572000"/>
                        </a:cubicBezTo>
                        <a:cubicBezTo>
                          <a:pt x="2868405" y="4603204"/>
                          <a:pt x="2723485" y="4544622"/>
                          <a:pt x="2560313" y="4572000"/>
                        </a:cubicBezTo>
                        <a:cubicBezTo>
                          <a:pt x="2397142" y="4599378"/>
                          <a:pt x="2297254" y="4551857"/>
                          <a:pt x="2048254" y="4572000"/>
                        </a:cubicBezTo>
                        <a:cubicBezTo>
                          <a:pt x="1799254" y="4592143"/>
                          <a:pt x="1680011" y="4528413"/>
                          <a:pt x="1584962" y="4572000"/>
                        </a:cubicBezTo>
                        <a:cubicBezTo>
                          <a:pt x="1489913" y="4615587"/>
                          <a:pt x="1318597" y="4543372"/>
                          <a:pt x="1072903" y="4572000"/>
                        </a:cubicBezTo>
                        <a:cubicBezTo>
                          <a:pt x="827209" y="4600628"/>
                          <a:pt x="770498" y="4568262"/>
                          <a:pt x="609612" y="4572000"/>
                        </a:cubicBezTo>
                        <a:cubicBezTo>
                          <a:pt x="281623" y="4484155"/>
                          <a:pt x="18090" y="4245588"/>
                          <a:pt x="0" y="3962388"/>
                        </a:cubicBezTo>
                        <a:cubicBezTo>
                          <a:pt x="-36534" y="3816737"/>
                          <a:pt x="24671" y="3645282"/>
                          <a:pt x="0" y="3370064"/>
                        </a:cubicBezTo>
                        <a:cubicBezTo>
                          <a:pt x="-24671" y="3094846"/>
                          <a:pt x="10631" y="3067723"/>
                          <a:pt x="0" y="2811268"/>
                        </a:cubicBezTo>
                        <a:cubicBezTo>
                          <a:pt x="-10631" y="2554813"/>
                          <a:pt x="48624" y="2313385"/>
                          <a:pt x="0" y="2185417"/>
                        </a:cubicBezTo>
                        <a:cubicBezTo>
                          <a:pt x="-48624" y="2057449"/>
                          <a:pt x="56649" y="1866844"/>
                          <a:pt x="0" y="1660148"/>
                        </a:cubicBezTo>
                        <a:cubicBezTo>
                          <a:pt x="-56649" y="1453452"/>
                          <a:pt x="36807" y="1383096"/>
                          <a:pt x="0" y="1168408"/>
                        </a:cubicBezTo>
                        <a:cubicBezTo>
                          <a:pt x="-36807" y="953720"/>
                          <a:pt x="55909" y="747393"/>
                          <a:pt x="0" y="609612"/>
                        </a:cubicBezTo>
                        <a:close/>
                      </a:path>
                      <a:path w="3657600" h="4572000" stroke="0" extrusionOk="0">
                        <a:moveTo>
                          <a:pt x="0" y="609612"/>
                        </a:moveTo>
                        <a:cubicBezTo>
                          <a:pt x="-81662" y="222562"/>
                          <a:pt x="209780" y="23702"/>
                          <a:pt x="609612" y="0"/>
                        </a:cubicBezTo>
                        <a:cubicBezTo>
                          <a:pt x="795357" y="-27465"/>
                          <a:pt x="959450" y="43248"/>
                          <a:pt x="1146055" y="0"/>
                        </a:cubicBezTo>
                        <a:cubicBezTo>
                          <a:pt x="1332660" y="-43248"/>
                          <a:pt x="1409906" y="52152"/>
                          <a:pt x="1609346" y="0"/>
                        </a:cubicBezTo>
                        <a:cubicBezTo>
                          <a:pt x="1808786" y="-52152"/>
                          <a:pt x="1853068" y="15475"/>
                          <a:pt x="2048254" y="0"/>
                        </a:cubicBezTo>
                        <a:cubicBezTo>
                          <a:pt x="2243440" y="-15475"/>
                          <a:pt x="2445083" y="35877"/>
                          <a:pt x="2560313" y="0"/>
                        </a:cubicBezTo>
                        <a:cubicBezTo>
                          <a:pt x="2675543" y="-35877"/>
                          <a:pt x="2826307" y="38815"/>
                          <a:pt x="3047988" y="0"/>
                        </a:cubicBezTo>
                        <a:cubicBezTo>
                          <a:pt x="3420133" y="-57717"/>
                          <a:pt x="3609936" y="314820"/>
                          <a:pt x="3657600" y="609612"/>
                        </a:cubicBezTo>
                        <a:cubicBezTo>
                          <a:pt x="3674302" y="781953"/>
                          <a:pt x="3626634" y="928165"/>
                          <a:pt x="3657600" y="1168408"/>
                        </a:cubicBezTo>
                        <a:cubicBezTo>
                          <a:pt x="3688566" y="1408651"/>
                          <a:pt x="3604081" y="1415431"/>
                          <a:pt x="3657600" y="1626621"/>
                        </a:cubicBezTo>
                        <a:cubicBezTo>
                          <a:pt x="3711119" y="1837811"/>
                          <a:pt x="3632804" y="1922374"/>
                          <a:pt x="3657600" y="2185417"/>
                        </a:cubicBezTo>
                        <a:cubicBezTo>
                          <a:pt x="3682396" y="2448460"/>
                          <a:pt x="3604164" y="2540761"/>
                          <a:pt x="3657600" y="2744213"/>
                        </a:cubicBezTo>
                        <a:cubicBezTo>
                          <a:pt x="3711036" y="2947665"/>
                          <a:pt x="3641049" y="3046545"/>
                          <a:pt x="3657600" y="3269481"/>
                        </a:cubicBezTo>
                        <a:cubicBezTo>
                          <a:pt x="3674151" y="3492417"/>
                          <a:pt x="3589789" y="3632597"/>
                          <a:pt x="3657600" y="3962388"/>
                        </a:cubicBezTo>
                        <a:cubicBezTo>
                          <a:pt x="3705288" y="4239867"/>
                          <a:pt x="3358314" y="4561813"/>
                          <a:pt x="3047988" y="4572000"/>
                        </a:cubicBezTo>
                        <a:cubicBezTo>
                          <a:pt x="2828044" y="4617615"/>
                          <a:pt x="2793825" y="4557915"/>
                          <a:pt x="2560313" y="4572000"/>
                        </a:cubicBezTo>
                        <a:cubicBezTo>
                          <a:pt x="2326802" y="4586085"/>
                          <a:pt x="2239392" y="4558221"/>
                          <a:pt x="2023870" y="4572000"/>
                        </a:cubicBezTo>
                        <a:cubicBezTo>
                          <a:pt x="1808348" y="4585779"/>
                          <a:pt x="1640676" y="4565685"/>
                          <a:pt x="1536195" y="4572000"/>
                        </a:cubicBezTo>
                        <a:cubicBezTo>
                          <a:pt x="1431714" y="4578315"/>
                          <a:pt x="1206135" y="4522752"/>
                          <a:pt x="1121671" y="4572000"/>
                        </a:cubicBezTo>
                        <a:cubicBezTo>
                          <a:pt x="1037207" y="4621248"/>
                          <a:pt x="748356" y="4525219"/>
                          <a:pt x="609612" y="4572000"/>
                        </a:cubicBezTo>
                        <a:cubicBezTo>
                          <a:pt x="301952" y="4554787"/>
                          <a:pt x="-29689" y="4346200"/>
                          <a:pt x="0" y="3962388"/>
                        </a:cubicBezTo>
                        <a:cubicBezTo>
                          <a:pt x="-3732" y="3718149"/>
                          <a:pt x="44364" y="3655586"/>
                          <a:pt x="0" y="3437120"/>
                        </a:cubicBezTo>
                        <a:cubicBezTo>
                          <a:pt x="-44364" y="3218654"/>
                          <a:pt x="43802" y="3070145"/>
                          <a:pt x="0" y="2878324"/>
                        </a:cubicBezTo>
                        <a:cubicBezTo>
                          <a:pt x="-43802" y="2686503"/>
                          <a:pt x="54796" y="2517466"/>
                          <a:pt x="0" y="2420111"/>
                        </a:cubicBezTo>
                        <a:cubicBezTo>
                          <a:pt x="-54796" y="2322756"/>
                          <a:pt x="53438" y="2158812"/>
                          <a:pt x="0" y="1961898"/>
                        </a:cubicBezTo>
                        <a:cubicBezTo>
                          <a:pt x="-53438" y="1764984"/>
                          <a:pt x="56395" y="1631282"/>
                          <a:pt x="0" y="1403102"/>
                        </a:cubicBezTo>
                        <a:cubicBezTo>
                          <a:pt x="-56395" y="1174922"/>
                          <a:pt x="6509" y="797913"/>
                          <a:pt x="0" y="60961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9C475F-1B6E-4DB9-85AD-5703B78F0FB6}"/>
              </a:ext>
            </a:extLst>
          </p:cNvPr>
          <p:cNvSpPr/>
          <p:nvPr userDrawn="1"/>
        </p:nvSpPr>
        <p:spPr>
          <a:xfrm>
            <a:off x="4267200" y="1823265"/>
            <a:ext cx="3657600" cy="4572000"/>
          </a:xfrm>
          <a:prstGeom prst="roundRect">
            <a:avLst>
              <a:gd name="adj" fmla="val 10870"/>
            </a:avLst>
          </a:prstGeom>
          <a:solidFill>
            <a:srgbClr val="CF0018"/>
          </a:solidFill>
          <a:ln>
            <a:noFill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57600"/>
                      <a:gd name="connsiteY0" fmla="*/ 609612 h 4572000"/>
                      <a:gd name="connsiteX1" fmla="*/ 609612 w 3657600"/>
                      <a:gd name="connsiteY1" fmla="*/ 0 h 4572000"/>
                      <a:gd name="connsiteX2" fmla="*/ 1072903 w 3657600"/>
                      <a:gd name="connsiteY2" fmla="*/ 0 h 4572000"/>
                      <a:gd name="connsiteX3" fmla="*/ 1487427 w 3657600"/>
                      <a:gd name="connsiteY3" fmla="*/ 0 h 4572000"/>
                      <a:gd name="connsiteX4" fmla="*/ 1999486 w 3657600"/>
                      <a:gd name="connsiteY4" fmla="*/ 0 h 4572000"/>
                      <a:gd name="connsiteX5" fmla="*/ 2438394 w 3657600"/>
                      <a:gd name="connsiteY5" fmla="*/ 0 h 4572000"/>
                      <a:gd name="connsiteX6" fmla="*/ 3047988 w 3657600"/>
                      <a:gd name="connsiteY6" fmla="*/ 0 h 4572000"/>
                      <a:gd name="connsiteX7" fmla="*/ 3657600 w 3657600"/>
                      <a:gd name="connsiteY7" fmla="*/ 609612 h 4572000"/>
                      <a:gd name="connsiteX8" fmla="*/ 3657600 w 3657600"/>
                      <a:gd name="connsiteY8" fmla="*/ 1101352 h 4572000"/>
                      <a:gd name="connsiteX9" fmla="*/ 3657600 w 3657600"/>
                      <a:gd name="connsiteY9" fmla="*/ 1559565 h 4572000"/>
                      <a:gd name="connsiteX10" fmla="*/ 3657600 w 3657600"/>
                      <a:gd name="connsiteY10" fmla="*/ 2051306 h 4572000"/>
                      <a:gd name="connsiteX11" fmla="*/ 3657600 w 3657600"/>
                      <a:gd name="connsiteY11" fmla="*/ 2576574 h 4572000"/>
                      <a:gd name="connsiteX12" fmla="*/ 3657600 w 3657600"/>
                      <a:gd name="connsiteY12" fmla="*/ 3135370 h 4572000"/>
                      <a:gd name="connsiteX13" fmla="*/ 3657600 w 3657600"/>
                      <a:gd name="connsiteY13" fmla="*/ 3962388 h 4572000"/>
                      <a:gd name="connsiteX14" fmla="*/ 3047988 w 3657600"/>
                      <a:gd name="connsiteY14" fmla="*/ 4572000 h 4572000"/>
                      <a:gd name="connsiteX15" fmla="*/ 2560313 w 3657600"/>
                      <a:gd name="connsiteY15" fmla="*/ 4572000 h 4572000"/>
                      <a:gd name="connsiteX16" fmla="*/ 2048254 w 3657600"/>
                      <a:gd name="connsiteY16" fmla="*/ 4572000 h 4572000"/>
                      <a:gd name="connsiteX17" fmla="*/ 1584962 w 3657600"/>
                      <a:gd name="connsiteY17" fmla="*/ 4572000 h 4572000"/>
                      <a:gd name="connsiteX18" fmla="*/ 1072903 w 3657600"/>
                      <a:gd name="connsiteY18" fmla="*/ 4572000 h 4572000"/>
                      <a:gd name="connsiteX19" fmla="*/ 609612 w 3657600"/>
                      <a:gd name="connsiteY19" fmla="*/ 4572000 h 4572000"/>
                      <a:gd name="connsiteX20" fmla="*/ 0 w 3657600"/>
                      <a:gd name="connsiteY20" fmla="*/ 3962388 h 4572000"/>
                      <a:gd name="connsiteX21" fmla="*/ 0 w 3657600"/>
                      <a:gd name="connsiteY21" fmla="*/ 3370064 h 4572000"/>
                      <a:gd name="connsiteX22" fmla="*/ 0 w 3657600"/>
                      <a:gd name="connsiteY22" fmla="*/ 2811268 h 4572000"/>
                      <a:gd name="connsiteX23" fmla="*/ 0 w 3657600"/>
                      <a:gd name="connsiteY23" fmla="*/ 2185417 h 4572000"/>
                      <a:gd name="connsiteX24" fmla="*/ 0 w 3657600"/>
                      <a:gd name="connsiteY24" fmla="*/ 1660148 h 4572000"/>
                      <a:gd name="connsiteX25" fmla="*/ 0 w 3657600"/>
                      <a:gd name="connsiteY25" fmla="*/ 1168408 h 4572000"/>
                      <a:gd name="connsiteX26" fmla="*/ 0 w 3657600"/>
                      <a:gd name="connsiteY26" fmla="*/ 609612 h 457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657600" h="4572000" fill="none" extrusionOk="0">
                        <a:moveTo>
                          <a:pt x="0" y="609612"/>
                        </a:moveTo>
                        <a:cubicBezTo>
                          <a:pt x="-2664" y="217659"/>
                          <a:pt x="308794" y="22592"/>
                          <a:pt x="609612" y="0"/>
                        </a:cubicBezTo>
                        <a:cubicBezTo>
                          <a:pt x="828299" y="-13052"/>
                          <a:pt x="862344" y="23718"/>
                          <a:pt x="1072903" y="0"/>
                        </a:cubicBezTo>
                        <a:cubicBezTo>
                          <a:pt x="1283462" y="-23718"/>
                          <a:pt x="1345344" y="24066"/>
                          <a:pt x="1487427" y="0"/>
                        </a:cubicBezTo>
                        <a:cubicBezTo>
                          <a:pt x="1629510" y="-24066"/>
                          <a:pt x="1798989" y="36216"/>
                          <a:pt x="1999486" y="0"/>
                        </a:cubicBezTo>
                        <a:cubicBezTo>
                          <a:pt x="2199983" y="-36216"/>
                          <a:pt x="2341527" y="13715"/>
                          <a:pt x="2438394" y="0"/>
                        </a:cubicBezTo>
                        <a:cubicBezTo>
                          <a:pt x="2535261" y="-13715"/>
                          <a:pt x="2871994" y="6335"/>
                          <a:pt x="3047988" y="0"/>
                        </a:cubicBezTo>
                        <a:cubicBezTo>
                          <a:pt x="3394961" y="-44926"/>
                          <a:pt x="3578161" y="270373"/>
                          <a:pt x="3657600" y="609612"/>
                        </a:cubicBezTo>
                        <a:cubicBezTo>
                          <a:pt x="3708007" y="718442"/>
                          <a:pt x="3623607" y="880566"/>
                          <a:pt x="3657600" y="1101352"/>
                        </a:cubicBezTo>
                        <a:cubicBezTo>
                          <a:pt x="3691593" y="1322138"/>
                          <a:pt x="3643671" y="1385346"/>
                          <a:pt x="3657600" y="1559565"/>
                        </a:cubicBezTo>
                        <a:cubicBezTo>
                          <a:pt x="3671529" y="1733784"/>
                          <a:pt x="3608468" y="1807946"/>
                          <a:pt x="3657600" y="2051306"/>
                        </a:cubicBezTo>
                        <a:cubicBezTo>
                          <a:pt x="3706732" y="2294666"/>
                          <a:pt x="3601035" y="2369166"/>
                          <a:pt x="3657600" y="2576574"/>
                        </a:cubicBezTo>
                        <a:cubicBezTo>
                          <a:pt x="3714165" y="2783982"/>
                          <a:pt x="3634168" y="2933499"/>
                          <a:pt x="3657600" y="3135370"/>
                        </a:cubicBezTo>
                        <a:cubicBezTo>
                          <a:pt x="3681032" y="3337241"/>
                          <a:pt x="3611273" y="3707728"/>
                          <a:pt x="3657600" y="3962388"/>
                        </a:cubicBezTo>
                        <a:cubicBezTo>
                          <a:pt x="3671412" y="4334570"/>
                          <a:pt x="3437561" y="4596607"/>
                          <a:pt x="3047988" y="4572000"/>
                        </a:cubicBezTo>
                        <a:cubicBezTo>
                          <a:pt x="2868405" y="4603204"/>
                          <a:pt x="2723485" y="4544622"/>
                          <a:pt x="2560313" y="4572000"/>
                        </a:cubicBezTo>
                        <a:cubicBezTo>
                          <a:pt x="2397142" y="4599378"/>
                          <a:pt x="2297254" y="4551857"/>
                          <a:pt x="2048254" y="4572000"/>
                        </a:cubicBezTo>
                        <a:cubicBezTo>
                          <a:pt x="1799254" y="4592143"/>
                          <a:pt x="1680011" y="4528413"/>
                          <a:pt x="1584962" y="4572000"/>
                        </a:cubicBezTo>
                        <a:cubicBezTo>
                          <a:pt x="1489913" y="4615587"/>
                          <a:pt x="1318597" y="4543372"/>
                          <a:pt x="1072903" y="4572000"/>
                        </a:cubicBezTo>
                        <a:cubicBezTo>
                          <a:pt x="827209" y="4600628"/>
                          <a:pt x="770498" y="4568262"/>
                          <a:pt x="609612" y="4572000"/>
                        </a:cubicBezTo>
                        <a:cubicBezTo>
                          <a:pt x="281623" y="4484155"/>
                          <a:pt x="18090" y="4245588"/>
                          <a:pt x="0" y="3962388"/>
                        </a:cubicBezTo>
                        <a:cubicBezTo>
                          <a:pt x="-36534" y="3816737"/>
                          <a:pt x="24671" y="3645282"/>
                          <a:pt x="0" y="3370064"/>
                        </a:cubicBezTo>
                        <a:cubicBezTo>
                          <a:pt x="-24671" y="3094846"/>
                          <a:pt x="10631" y="3067723"/>
                          <a:pt x="0" y="2811268"/>
                        </a:cubicBezTo>
                        <a:cubicBezTo>
                          <a:pt x="-10631" y="2554813"/>
                          <a:pt x="48624" y="2313385"/>
                          <a:pt x="0" y="2185417"/>
                        </a:cubicBezTo>
                        <a:cubicBezTo>
                          <a:pt x="-48624" y="2057449"/>
                          <a:pt x="56649" y="1866844"/>
                          <a:pt x="0" y="1660148"/>
                        </a:cubicBezTo>
                        <a:cubicBezTo>
                          <a:pt x="-56649" y="1453452"/>
                          <a:pt x="36807" y="1383096"/>
                          <a:pt x="0" y="1168408"/>
                        </a:cubicBezTo>
                        <a:cubicBezTo>
                          <a:pt x="-36807" y="953720"/>
                          <a:pt x="55909" y="747393"/>
                          <a:pt x="0" y="609612"/>
                        </a:cubicBezTo>
                        <a:close/>
                      </a:path>
                      <a:path w="3657600" h="4572000" stroke="0" extrusionOk="0">
                        <a:moveTo>
                          <a:pt x="0" y="609612"/>
                        </a:moveTo>
                        <a:cubicBezTo>
                          <a:pt x="-81662" y="222562"/>
                          <a:pt x="209780" y="23702"/>
                          <a:pt x="609612" y="0"/>
                        </a:cubicBezTo>
                        <a:cubicBezTo>
                          <a:pt x="795357" y="-27465"/>
                          <a:pt x="959450" y="43248"/>
                          <a:pt x="1146055" y="0"/>
                        </a:cubicBezTo>
                        <a:cubicBezTo>
                          <a:pt x="1332660" y="-43248"/>
                          <a:pt x="1409906" y="52152"/>
                          <a:pt x="1609346" y="0"/>
                        </a:cubicBezTo>
                        <a:cubicBezTo>
                          <a:pt x="1808786" y="-52152"/>
                          <a:pt x="1853068" y="15475"/>
                          <a:pt x="2048254" y="0"/>
                        </a:cubicBezTo>
                        <a:cubicBezTo>
                          <a:pt x="2243440" y="-15475"/>
                          <a:pt x="2445083" y="35877"/>
                          <a:pt x="2560313" y="0"/>
                        </a:cubicBezTo>
                        <a:cubicBezTo>
                          <a:pt x="2675543" y="-35877"/>
                          <a:pt x="2826307" y="38815"/>
                          <a:pt x="3047988" y="0"/>
                        </a:cubicBezTo>
                        <a:cubicBezTo>
                          <a:pt x="3420133" y="-57717"/>
                          <a:pt x="3609936" y="314820"/>
                          <a:pt x="3657600" y="609612"/>
                        </a:cubicBezTo>
                        <a:cubicBezTo>
                          <a:pt x="3674302" y="781953"/>
                          <a:pt x="3626634" y="928165"/>
                          <a:pt x="3657600" y="1168408"/>
                        </a:cubicBezTo>
                        <a:cubicBezTo>
                          <a:pt x="3688566" y="1408651"/>
                          <a:pt x="3604081" y="1415431"/>
                          <a:pt x="3657600" y="1626621"/>
                        </a:cubicBezTo>
                        <a:cubicBezTo>
                          <a:pt x="3711119" y="1837811"/>
                          <a:pt x="3632804" y="1922374"/>
                          <a:pt x="3657600" y="2185417"/>
                        </a:cubicBezTo>
                        <a:cubicBezTo>
                          <a:pt x="3682396" y="2448460"/>
                          <a:pt x="3604164" y="2540761"/>
                          <a:pt x="3657600" y="2744213"/>
                        </a:cubicBezTo>
                        <a:cubicBezTo>
                          <a:pt x="3711036" y="2947665"/>
                          <a:pt x="3641049" y="3046545"/>
                          <a:pt x="3657600" y="3269481"/>
                        </a:cubicBezTo>
                        <a:cubicBezTo>
                          <a:pt x="3674151" y="3492417"/>
                          <a:pt x="3589789" y="3632597"/>
                          <a:pt x="3657600" y="3962388"/>
                        </a:cubicBezTo>
                        <a:cubicBezTo>
                          <a:pt x="3705288" y="4239867"/>
                          <a:pt x="3358314" y="4561813"/>
                          <a:pt x="3047988" y="4572000"/>
                        </a:cubicBezTo>
                        <a:cubicBezTo>
                          <a:pt x="2828044" y="4617615"/>
                          <a:pt x="2793825" y="4557915"/>
                          <a:pt x="2560313" y="4572000"/>
                        </a:cubicBezTo>
                        <a:cubicBezTo>
                          <a:pt x="2326802" y="4586085"/>
                          <a:pt x="2239392" y="4558221"/>
                          <a:pt x="2023870" y="4572000"/>
                        </a:cubicBezTo>
                        <a:cubicBezTo>
                          <a:pt x="1808348" y="4585779"/>
                          <a:pt x="1640676" y="4565685"/>
                          <a:pt x="1536195" y="4572000"/>
                        </a:cubicBezTo>
                        <a:cubicBezTo>
                          <a:pt x="1431714" y="4578315"/>
                          <a:pt x="1206135" y="4522752"/>
                          <a:pt x="1121671" y="4572000"/>
                        </a:cubicBezTo>
                        <a:cubicBezTo>
                          <a:pt x="1037207" y="4621248"/>
                          <a:pt x="748356" y="4525219"/>
                          <a:pt x="609612" y="4572000"/>
                        </a:cubicBezTo>
                        <a:cubicBezTo>
                          <a:pt x="301952" y="4554787"/>
                          <a:pt x="-29689" y="4346200"/>
                          <a:pt x="0" y="3962388"/>
                        </a:cubicBezTo>
                        <a:cubicBezTo>
                          <a:pt x="-3732" y="3718149"/>
                          <a:pt x="44364" y="3655586"/>
                          <a:pt x="0" y="3437120"/>
                        </a:cubicBezTo>
                        <a:cubicBezTo>
                          <a:pt x="-44364" y="3218654"/>
                          <a:pt x="43802" y="3070145"/>
                          <a:pt x="0" y="2878324"/>
                        </a:cubicBezTo>
                        <a:cubicBezTo>
                          <a:pt x="-43802" y="2686503"/>
                          <a:pt x="54796" y="2517466"/>
                          <a:pt x="0" y="2420111"/>
                        </a:cubicBezTo>
                        <a:cubicBezTo>
                          <a:pt x="-54796" y="2322756"/>
                          <a:pt x="53438" y="2158812"/>
                          <a:pt x="0" y="1961898"/>
                        </a:cubicBezTo>
                        <a:cubicBezTo>
                          <a:pt x="-53438" y="1764984"/>
                          <a:pt x="56395" y="1631282"/>
                          <a:pt x="0" y="1403102"/>
                        </a:cubicBezTo>
                        <a:cubicBezTo>
                          <a:pt x="-56395" y="1174922"/>
                          <a:pt x="6509" y="797913"/>
                          <a:pt x="0" y="60961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51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18A0C0-AA15-4C93-91AE-75EF40E94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5400" cy="6858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A0E8E7-D4B1-4AE6-9998-5CBBDC6A90DF}"/>
              </a:ext>
            </a:extLst>
          </p:cNvPr>
          <p:cNvCxnSpPr>
            <a:cxnSpLocks/>
          </p:cNvCxnSpPr>
          <p:nvPr userDrawn="1"/>
        </p:nvCxnSpPr>
        <p:spPr>
          <a:xfrm>
            <a:off x="6599" y="6395265"/>
            <a:ext cx="12185401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532ACAA1-94C5-4A41-BAB5-94D58FE234F3}"/>
              </a:ext>
            </a:extLst>
          </p:cNvPr>
          <p:cNvSpPr/>
          <p:nvPr userDrawn="1"/>
        </p:nvSpPr>
        <p:spPr>
          <a:xfrm>
            <a:off x="3766896" y="0"/>
            <a:ext cx="4658209" cy="6858000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50000">
                <a:srgbClr val="C60007">
                  <a:alpha val="75000"/>
                </a:srgbClr>
              </a:gs>
              <a:gs pos="100000">
                <a:srgbClr val="CB00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216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AC08A2E-5414-45ED-8C2A-961DC2DBD9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3BF2A692-1D04-4BDF-A65F-A5F7D99FEF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900000">
            <a:off x="7933096" y="-1273558"/>
            <a:ext cx="2092700" cy="4513799"/>
          </a:xfrm>
          <a:custGeom>
            <a:avLst/>
            <a:gdLst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9255583 w 10303329"/>
              <a:gd name="connsiteY2" fmla="*/ 0 h 22223186"/>
              <a:gd name="connsiteX3" fmla="*/ 10303329 w 10303329"/>
              <a:gd name="connsiteY3" fmla="*/ 1047746 h 22223186"/>
              <a:gd name="connsiteX4" fmla="*/ 10303329 w 10303329"/>
              <a:gd name="connsiteY4" fmla="*/ 21175440 h 22223186"/>
              <a:gd name="connsiteX5" fmla="*/ 9255583 w 10303329"/>
              <a:gd name="connsiteY5" fmla="*/ 22223186 h 22223186"/>
              <a:gd name="connsiteX6" fmla="*/ 1047746 w 10303329"/>
              <a:gd name="connsiteY6" fmla="*/ 22223186 h 22223186"/>
              <a:gd name="connsiteX7" fmla="*/ 0 w 10303329"/>
              <a:gd name="connsiteY7" fmla="*/ 21175440 h 22223186"/>
              <a:gd name="connsiteX8" fmla="*/ 0 w 10303329"/>
              <a:gd name="connsiteY8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645229 w 10303329"/>
              <a:gd name="connsiteY2" fmla="*/ 16328 h 22223186"/>
              <a:gd name="connsiteX3" fmla="*/ 9255583 w 10303329"/>
              <a:gd name="connsiteY3" fmla="*/ 0 h 22223186"/>
              <a:gd name="connsiteX4" fmla="*/ 10303329 w 10303329"/>
              <a:gd name="connsiteY4" fmla="*/ 1047746 h 22223186"/>
              <a:gd name="connsiteX5" fmla="*/ 10303329 w 10303329"/>
              <a:gd name="connsiteY5" fmla="*/ 21175440 h 22223186"/>
              <a:gd name="connsiteX6" fmla="*/ 9255583 w 10303329"/>
              <a:gd name="connsiteY6" fmla="*/ 22223186 h 22223186"/>
              <a:gd name="connsiteX7" fmla="*/ 1047746 w 10303329"/>
              <a:gd name="connsiteY7" fmla="*/ 22223186 h 22223186"/>
              <a:gd name="connsiteX8" fmla="*/ 0 w 10303329"/>
              <a:gd name="connsiteY8" fmla="*/ 21175440 h 22223186"/>
              <a:gd name="connsiteX9" fmla="*/ 0 w 10303329"/>
              <a:gd name="connsiteY9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645229 w 10303329"/>
              <a:gd name="connsiteY2" fmla="*/ 16328 h 22223186"/>
              <a:gd name="connsiteX3" fmla="*/ 7805057 w 10303329"/>
              <a:gd name="connsiteY3" fmla="*/ 32657 h 22223186"/>
              <a:gd name="connsiteX4" fmla="*/ 9255583 w 10303329"/>
              <a:gd name="connsiteY4" fmla="*/ 0 h 22223186"/>
              <a:gd name="connsiteX5" fmla="*/ 10303329 w 10303329"/>
              <a:gd name="connsiteY5" fmla="*/ 1047746 h 22223186"/>
              <a:gd name="connsiteX6" fmla="*/ 10303329 w 10303329"/>
              <a:gd name="connsiteY6" fmla="*/ 21175440 h 22223186"/>
              <a:gd name="connsiteX7" fmla="*/ 9255583 w 10303329"/>
              <a:gd name="connsiteY7" fmla="*/ 22223186 h 22223186"/>
              <a:gd name="connsiteX8" fmla="*/ 1047746 w 10303329"/>
              <a:gd name="connsiteY8" fmla="*/ 22223186 h 22223186"/>
              <a:gd name="connsiteX9" fmla="*/ 0 w 10303329"/>
              <a:gd name="connsiteY9" fmla="*/ 21175440 h 22223186"/>
              <a:gd name="connsiteX10" fmla="*/ 0 w 10303329"/>
              <a:gd name="connsiteY10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759529 w 10303329"/>
              <a:gd name="connsiteY2" fmla="*/ 865413 h 22223186"/>
              <a:gd name="connsiteX3" fmla="*/ 7805057 w 10303329"/>
              <a:gd name="connsiteY3" fmla="*/ 32657 h 22223186"/>
              <a:gd name="connsiteX4" fmla="*/ 9255583 w 10303329"/>
              <a:gd name="connsiteY4" fmla="*/ 0 h 22223186"/>
              <a:gd name="connsiteX5" fmla="*/ 10303329 w 10303329"/>
              <a:gd name="connsiteY5" fmla="*/ 1047746 h 22223186"/>
              <a:gd name="connsiteX6" fmla="*/ 10303329 w 10303329"/>
              <a:gd name="connsiteY6" fmla="*/ 21175440 h 22223186"/>
              <a:gd name="connsiteX7" fmla="*/ 9255583 w 10303329"/>
              <a:gd name="connsiteY7" fmla="*/ 22223186 h 22223186"/>
              <a:gd name="connsiteX8" fmla="*/ 1047746 w 10303329"/>
              <a:gd name="connsiteY8" fmla="*/ 22223186 h 22223186"/>
              <a:gd name="connsiteX9" fmla="*/ 0 w 10303329"/>
              <a:gd name="connsiteY9" fmla="*/ 21175440 h 22223186"/>
              <a:gd name="connsiteX10" fmla="*/ 0 w 10303329"/>
              <a:gd name="connsiteY10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759529 w 10303329"/>
              <a:gd name="connsiteY2" fmla="*/ 865413 h 22223186"/>
              <a:gd name="connsiteX3" fmla="*/ 7331528 w 10303329"/>
              <a:gd name="connsiteY3" fmla="*/ 832757 h 22223186"/>
              <a:gd name="connsiteX4" fmla="*/ 9255583 w 10303329"/>
              <a:gd name="connsiteY4" fmla="*/ 0 h 22223186"/>
              <a:gd name="connsiteX5" fmla="*/ 10303329 w 10303329"/>
              <a:gd name="connsiteY5" fmla="*/ 1047746 h 22223186"/>
              <a:gd name="connsiteX6" fmla="*/ 10303329 w 10303329"/>
              <a:gd name="connsiteY6" fmla="*/ 21175440 h 22223186"/>
              <a:gd name="connsiteX7" fmla="*/ 9255583 w 10303329"/>
              <a:gd name="connsiteY7" fmla="*/ 22223186 h 22223186"/>
              <a:gd name="connsiteX8" fmla="*/ 1047746 w 10303329"/>
              <a:gd name="connsiteY8" fmla="*/ 22223186 h 22223186"/>
              <a:gd name="connsiteX9" fmla="*/ 0 w 10303329"/>
              <a:gd name="connsiteY9" fmla="*/ 21175440 h 22223186"/>
              <a:gd name="connsiteX10" fmla="*/ 0 w 10303329"/>
              <a:gd name="connsiteY10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1496522 w 10303329"/>
              <a:gd name="connsiteY2" fmla="*/ 222417 h 22223186"/>
              <a:gd name="connsiteX3" fmla="*/ 2759529 w 10303329"/>
              <a:gd name="connsiteY3" fmla="*/ 865413 h 22223186"/>
              <a:gd name="connsiteX4" fmla="*/ 7331528 w 10303329"/>
              <a:gd name="connsiteY4" fmla="*/ 832757 h 22223186"/>
              <a:gd name="connsiteX5" fmla="*/ 9255583 w 10303329"/>
              <a:gd name="connsiteY5" fmla="*/ 0 h 22223186"/>
              <a:gd name="connsiteX6" fmla="*/ 10303329 w 10303329"/>
              <a:gd name="connsiteY6" fmla="*/ 1047746 h 22223186"/>
              <a:gd name="connsiteX7" fmla="*/ 10303329 w 10303329"/>
              <a:gd name="connsiteY7" fmla="*/ 21175440 h 22223186"/>
              <a:gd name="connsiteX8" fmla="*/ 9255583 w 10303329"/>
              <a:gd name="connsiteY8" fmla="*/ 22223186 h 22223186"/>
              <a:gd name="connsiteX9" fmla="*/ 1047746 w 10303329"/>
              <a:gd name="connsiteY9" fmla="*/ 22223186 h 22223186"/>
              <a:gd name="connsiteX10" fmla="*/ 0 w 10303329"/>
              <a:gd name="connsiteY10" fmla="*/ 21175440 h 22223186"/>
              <a:gd name="connsiteX11" fmla="*/ 0 w 10303329"/>
              <a:gd name="connsiteY11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759529 w 10303329"/>
              <a:gd name="connsiteY3" fmla="*/ 865413 h 22223186"/>
              <a:gd name="connsiteX4" fmla="*/ 7331528 w 10303329"/>
              <a:gd name="connsiteY4" fmla="*/ 832757 h 22223186"/>
              <a:gd name="connsiteX5" fmla="*/ 9255583 w 10303329"/>
              <a:gd name="connsiteY5" fmla="*/ 0 h 22223186"/>
              <a:gd name="connsiteX6" fmla="*/ 10303329 w 10303329"/>
              <a:gd name="connsiteY6" fmla="*/ 1047746 h 22223186"/>
              <a:gd name="connsiteX7" fmla="*/ 10303329 w 10303329"/>
              <a:gd name="connsiteY7" fmla="*/ 21175440 h 22223186"/>
              <a:gd name="connsiteX8" fmla="*/ 9255583 w 10303329"/>
              <a:gd name="connsiteY8" fmla="*/ 22223186 h 22223186"/>
              <a:gd name="connsiteX9" fmla="*/ 1047746 w 10303329"/>
              <a:gd name="connsiteY9" fmla="*/ 22223186 h 22223186"/>
              <a:gd name="connsiteX10" fmla="*/ 0 w 10303329"/>
              <a:gd name="connsiteY10" fmla="*/ 21175440 h 22223186"/>
              <a:gd name="connsiteX11" fmla="*/ 0 w 10303329"/>
              <a:gd name="connsiteY11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464188 w 10303329"/>
              <a:gd name="connsiteY3" fmla="*/ 417726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8147957 w 10303329"/>
              <a:gd name="connsiteY6" fmla="*/ 481693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756072 w 10303329"/>
              <a:gd name="connsiteY6" fmla="*/ 432707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66314 w 10303329"/>
              <a:gd name="connsiteY7" fmla="*/ 277586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122334 h 22297774"/>
              <a:gd name="connsiteX1" fmla="*/ 1047746 w 10303329"/>
              <a:gd name="connsiteY1" fmla="*/ 74588 h 22297774"/>
              <a:gd name="connsiteX2" fmla="*/ 2206735 w 10303329"/>
              <a:gd name="connsiteY2" fmla="*/ 92819 h 22297774"/>
              <a:gd name="connsiteX3" fmla="*/ 2382149 w 10303329"/>
              <a:gd name="connsiteY3" fmla="*/ 660990 h 22297774"/>
              <a:gd name="connsiteX4" fmla="*/ 2775858 w 10303329"/>
              <a:gd name="connsiteY4" fmla="*/ 907343 h 22297774"/>
              <a:gd name="connsiteX5" fmla="*/ 7331528 w 10303329"/>
              <a:gd name="connsiteY5" fmla="*/ 907345 h 22297774"/>
              <a:gd name="connsiteX6" fmla="*/ 7878536 w 10303329"/>
              <a:gd name="connsiteY6" fmla="*/ 654253 h 22297774"/>
              <a:gd name="connsiteX7" fmla="*/ 8058150 w 10303329"/>
              <a:gd name="connsiteY7" fmla="*/ 148066 h 22297774"/>
              <a:gd name="connsiteX8" fmla="*/ 9255583 w 10303329"/>
              <a:gd name="connsiteY8" fmla="*/ 74588 h 22297774"/>
              <a:gd name="connsiteX9" fmla="*/ 10303329 w 10303329"/>
              <a:gd name="connsiteY9" fmla="*/ 1122334 h 22297774"/>
              <a:gd name="connsiteX10" fmla="*/ 10303329 w 10303329"/>
              <a:gd name="connsiteY10" fmla="*/ 21250028 h 22297774"/>
              <a:gd name="connsiteX11" fmla="*/ 9255583 w 10303329"/>
              <a:gd name="connsiteY11" fmla="*/ 22297774 h 22297774"/>
              <a:gd name="connsiteX12" fmla="*/ 1047746 w 10303329"/>
              <a:gd name="connsiteY12" fmla="*/ 22297774 h 22297774"/>
              <a:gd name="connsiteX13" fmla="*/ 0 w 10303329"/>
              <a:gd name="connsiteY13" fmla="*/ 21250028 h 22297774"/>
              <a:gd name="connsiteX14" fmla="*/ 0 w 10303329"/>
              <a:gd name="connsiteY14" fmla="*/ 1122334 h 22297774"/>
              <a:gd name="connsiteX0" fmla="*/ 0 w 10303329"/>
              <a:gd name="connsiteY0" fmla="*/ 1114032 h 22289472"/>
              <a:gd name="connsiteX1" fmla="*/ 1047746 w 10303329"/>
              <a:gd name="connsiteY1" fmla="*/ 66286 h 22289472"/>
              <a:gd name="connsiteX2" fmla="*/ 2206735 w 10303329"/>
              <a:gd name="connsiteY2" fmla="*/ 84517 h 22289472"/>
              <a:gd name="connsiteX3" fmla="*/ 2382149 w 10303329"/>
              <a:gd name="connsiteY3" fmla="*/ 652688 h 22289472"/>
              <a:gd name="connsiteX4" fmla="*/ 2775858 w 10303329"/>
              <a:gd name="connsiteY4" fmla="*/ 899041 h 22289472"/>
              <a:gd name="connsiteX5" fmla="*/ 7331528 w 10303329"/>
              <a:gd name="connsiteY5" fmla="*/ 899043 h 22289472"/>
              <a:gd name="connsiteX6" fmla="*/ 7878536 w 10303329"/>
              <a:gd name="connsiteY6" fmla="*/ 645951 h 22289472"/>
              <a:gd name="connsiteX7" fmla="*/ 8058150 w 10303329"/>
              <a:gd name="connsiteY7" fmla="*/ 139764 h 22289472"/>
              <a:gd name="connsiteX8" fmla="*/ 9255583 w 10303329"/>
              <a:gd name="connsiteY8" fmla="*/ 66286 h 22289472"/>
              <a:gd name="connsiteX9" fmla="*/ 10303329 w 10303329"/>
              <a:gd name="connsiteY9" fmla="*/ 1114032 h 22289472"/>
              <a:gd name="connsiteX10" fmla="*/ 10303329 w 10303329"/>
              <a:gd name="connsiteY10" fmla="*/ 21241726 h 22289472"/>
              <a:gd name="connsiteX11" fmla="*/ 9255583 w 10303329"/>
              <a:gd name="connsiteY11" fmla="*/ 22289472 h 22289472"/>
              <a:gd name="connsiteX12" fmla="*/ 1047746 w 10303329"/>
              <a:gd name="connsiteY12" fmla="*/ 22289472 h 22289472"/>
              <a:gd name="connsiteX13" fmla="*/ 0 w 10303329"/>
              <a:gd name="connsiteY13" fmla="*/ 21241726 h 22289472"/>
              <a:gd name="connsiteX14" fmla="*/ 0 w 10303329"/>
              <a:gd name="connsiteY14" fmla="*/ 1114032 h 22289472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94864 w 10303329"/>
              <a:gd name="connsiteY6" fmla="*/ 595993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94864 w 10303329"/>
              <a:gd name="connsiteY6" fmla="*/ 595993 h 22223186"/>
              <a:gd name="connsiteX7" fmla="*/ 8017329 w 10303329"/>
              <a:gd name="connsiteY7" fmla="*/ 204107 h 22223186"/>
              <a:gd name="connsiteX8" fmla="*/ 8058150 w 10303329"/>
              <a:gd name="connsiteY8" fmla="*/ 73478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115259 h 22290699"/>
              <a:gd name="connsiteX1" fmla="*/ 1047746 w 10303329"/>
              <a:gd name="connsiteY1" fmla="*/ 67513 h 22290699"/>
              <a:gd name="connsiteX2" fmla="*/ 2206735 w 10303329"/>
              <a:gd name="connsiteY2" fmla="*/ 85744 h 22290699"/>
              <a:gd name="connsiteX3" fmla="*/ 2382149 w 10303329"/>
              <a:gd name="connsiteY3" fmla="*/ 653915 h 22290699"/>
              <a:gd name="connsiteX4" fmla="*/ 2775858 w 10303329"/>
              <a:gd name="connsiteY4" fmla="*/ 900268 h 22290699"/>
              <a:gd name="connsiteX5" fmla="*/ 7331528 w 10303329"/>
              <a:gd name="connsiteY5" fmla="*/ 900270 h 22290699"/>
              <a:gd name="connsiteX6" fmla="*/ 7894864 w 10303329"/>
              <a:gd name="connsiteY6" fmla="*/ 663506 h 22290699"/>
              <a:gd name="connsiteX7" fmla="*/ 8017329 w 10303329"/>
              <a:gd name="connsiteY7" fmla="*/ 271620 h 22290699"/>
              <a:gd name="connsiteX8" fmla="*/ 8058150 w 10303329"/>
              <a:gd name="connsiteY8" fmla="*/ 140991 h 22290699"/>
              <a:gd name="connsiteX9" fmla="*/ 8123464 w 10303329"/>
              <a:gd name="connsiteY9" fmla="*/ 108334 h 22290699"/>
              <a:gd name="connsiteX10" fmla="*/ 9255583 w 10303329"/>
              <a:gd name="connsiteY10" fmla="*/ 67513 h 22290699"/>
              <a:gd name="connsiteX11" fmla="*/ 10303329 w 10303329"/>
              <a:gd name="connsiteY11" fmla="*/ 1115259 h 22290699"/>
              <a:gd name="connsiteX12" fmla="*/ 10303329 w 10303329"/>
              <a:gd name="connsiteY12" fmla="*/ 21242953 h 22290699"/>
              <a:gd name="connsiteX13" fmla="*/ 9255583 w 10303329"/>
              <a:gd name="connsiteY13" fmla="*/ 22290699 h 22290699"/>
              <a:gd name="connsiteX14" fmla="*/ 1047746 w 10303329"/>
              <a:gd name="connsiteY14" fmla="*/ 22290699 h 22290699"/>
              <a:gd name="connsiteX15" fmla="*/ 0 w 10303329"/>
              <a:gd name="connsiteY15" fmla="*/ 21242953 h 22290699"/>
              <a:gd name="connsiteX16" fmla="*/ 0 w 10303329"/>
              <a:gd name="connsiteY16" fmla="*/ 1115259 h 22290699"/>
              <a:gd name="connsiteX0" fmla="*/ 0 w 10303329"/>
              <a:gd name="connsiteY0" fmla="*/ 1115259 h 22290699"/>
              <a:gd name="connsiteX1" fmla="*/ 1047746 w 10303329"/>
              <a:gd name="connsiteY1" fmla="*/ 67513 h 22290699"/>
              <a:gd name="connsiteX2" fmla="*/ 2206735 w 10303329"/>
              <a:gd name="connsiteY2" fmla="*/ 85744 h 22290699"/>
              <a:gd name="connsiteX3" fmla="*/ 2382149 w 10303329"/>
              <a:gd name="connsiteY3" fmla="*/ 653915 h 22290699"/>
              <a:gd name="connsiteX4" fmla="*/ 2775858 w 10303329"/>
              <a:gd name="connsiteY4" fmla="*/ 900268 h 22290699"/>
              <a:gd name="connsiteX5" fmla="*/ 7331528 w 10303329"/>
              <a:gd name="connsiteY5" fmla="*/ 900270 h 22290699"/>
              <a:gd name="connsiteX6" fmla="*/ 7894864 w 10303329"/>
              <a:gd name="connsiteY6" fmla="*/ 663506 h 22290699"/>
              <a:gd name="connsiteX7" fmla="*/ 8017329 w 10303329"/>
              <a:gd name="connsiteY7" fmla="*/ 271620 h 22290699"/>
              <a:gd name="connsiteX8" fmla="*/ 8123464 w 10303329"/>
              <a:gd name="connsiteY8" fmla="*/ 108334 h 22290699"/>
              <a:gd name="connsiteX9" fmla="*/ 9255583 w 10303329"/>
              <a:gd name="connsiteY9" fmla="*/ 67513 h 22290699"/>
              <a:gd name="connsiteX10" fmla="*/ 10303329 w 10303329"/>
              <a:gd name="connsiteY10" fmla="*/ 1115259 h 22290699"/>
              <a:gd name="connsiteX11" fmla="*/ 10303329 w 10303329"/>
              <a:gd name="connsiteY11" fmla="*/ 21242953 h 22290699"/>
              <a:gd name="connsiteX12" fmla="*/ 9255583 w 10303329"/>
              <a:gd name="connsiteY12" fmla="*/ 22290699 h 22290699"/>
              <a:gd name="connsiteX13" fmla="*/ 1047746 w 10303329"/>
              <a:gd name="connsiteY13" fmla="*/ 22290699 h 22290699"/>
              <a:gd name="connsiteX14" fmla="*/ 0 w 10303329"/>
              <a:gd name="connsiteY14" fmla="*/ 21242953 h 22290699"/>
              <a:gd name="connsiteX15" fmla="*/ 0 w 10303329"/>
              <a:gd name="connsiteY15" fmla="*/ 1115259 h 22290699"/>
              <a:gd name="connsiteX0" fmla="*/ 0 w 10303329"/>
              <a:gd name="connsiteY0" fmla="*/ 1048170 h 22223610"/>
              <a:gd name="connsiteX1" fmla="*/ 1047746 w 10303329"/>
              <a:gd name="connsiteY1" fmla="*/ 424 h 22223610"/>
              <a:gd name="connsiteX2" fmla="*/ 2206735 w 10303329"/>
              <a:gd name="connsiteY2" fmla="*/ 18655 h 22223610"/>
              <a:gd name="connsiteX3" fmla="*/ 2382149 w 10303329"/>
              <a:gd name="connsiteY3" fmla="*/ 586826 h 22223610"/>
              <a:gd name="connsiteX4" fmla="*/ 2775858 w 10303329"/>
              <a:gd name="connsiteY4" fmla="*/ 833179 h 22223610"/>
              <a:gd name="connsiteX5" fmla="*/ 7331528 w 10303329"/>
              <a:gd name="connsiteY5" fmla="*/ 833181 h 22223610"/>
              <a:gd name="connsiteX6" fmla="*/ 7894864 w 10303329"/>
              <a:gd name="connsiteY6" fmla="*/ 596417 h 22223610"/>
              <a:gd name="connsiteX7" fmla="*/ 8017329 w 10303329"/>
              <a:gd name="connsiteY7" fmla="*/ 204531 h 22223610"/>
              <a:gd name="connsiteX8" fmla="*/ 8123464 w 10303329"/>
              <a:gd name="connsiteY8" fmla="*/ 41245 h 22223610"/>
              <a:gd name="connsiteX9" fmla="*/ 9255583 w 10303329"/>
              <a:gd name="connsiteY9" fmla="*/ 424 h 22223610"/>
              <a:gd name="connsiteX10" fmla="*/ 10303329 w 10303329"/>
              <a:gd name="connsiteY10" fmla="*/ 1048170 h 22223610"/>
              <a:gd name="connsiteX11" fmla="*/ 10303329 w 10303329"/>
              <a:gd name="connsiteY11" fmla="*/ 21175864 h 22223610"/>
              <a:gd name="connsiteX12" fmla="*/ 9255583 w 10303329"/>
              <a:gd name="connsiteY12" fmla="*/ 22223610 h 22223610"/>
              <a:gd name="connsiteX13" fmla="*/ 1047746 w 10303329"/>
              <a:gd name="connsiteY13" fmla="*/ 22223610 h 22223610"/>
              <a:gd name="connsiteX14" fmla="*/ 0 w 10303329"/>
              <a:gd name="connsiteY14" fmla="*/ 21175864 h 22223610"/>
              <a:gd name="connsiteX15" fmla="*/ 0 w 10303329"/>
              <a:gd name="connsiteY15" fmla="*/ 1048170 h 22223610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03329" h="22223944">
                <a:moveTo>
                  <a:pt x="0" y="1048504"/>
                </a:moveTo>
                <a:cubicBezTo>
                  <a:pt x="0" y="469850"/>
                  <a:pt x="469092" y="758"/>
                  <a:pt x="1047746" y="758"/>
                </a:cubicBezTo>
                <a:lnTo>
                  <a:pt x="2206735" y="18989"/>
                </a:lnTo>
                <a:cubicBezTo>
                  <a:pt x="2341538" y="26227"/>
                  <a:pt x="2242035" y="356948"/>
                  <a:pt x="2382149" y="587160"/>
                </a:cubicBezTo>
                <a:cubicBezTo>
                  <a:pt x="2507943" y="745479"/>
                  <a:pt x="2650063" y="830316"/>
                  <a:pt x="2775858" y="833513"/>
                </a:cubicBezTo>
                <a:lnTo>
                  <a:pt x="7331528" y="833515"/>
                </a:lnTo>
                <a:cubicBezTo>
                  <a:pt x="7513864" y="838958"/>
                  <a:pt x="7737020" y="844400"/>
                  <a:pt x="7894864" y="596751"/>
                </a:cubicBezTo>
                <a:cubicBezTo>
                  <a:pt x="7984671" y="467483"/>
                  <a:pt x="8011886" y="387201"/>
                  <a:pt x="8017329" y="204865"/>
                </a:cubicBezTo>
                <a:cubicBezTo>
                  <a:pt x="7998279" y="128665"/>
                  <a:pt x="8031388" y="34775"/>
                  <a:pt x="8147957" y="25250"/>
                </a:cubicBezTo>
                <a:cubicBezTo>
                  <a:pt x="8347529" y="13004"/>
                  <a:pt x="8802465" y="-3778"/>
                  <a:pt x="9255583" y="758"/>
                </a:cubicBezTo>
                <a:cubicBezTo>
                  <a:pt x="9834237" y="758"/>
                  <a:pt x="10303329" y="469850"/>
                  <a:pt x="10303329" y="1048504"/>
                </a:cubicBezTo>
                <a:lnTo>
                  <a:pt x="10303329" y="21176198"/>
                </a:lnTo>
                <a:cubicBezTo>
                  <a:pt x="10303329" y="21754852"/>
                  <a:pt x="9834237" y="22223944"/>
                  <a:pt x="9255583" y="22223944"/>
                </a:cubicBezTo>
                <a:lnTo>
                  <a:pt x="1047746" y="22223944"/>
                </a:lnTo>
                <a:cubicBezTo>
                  <a:pt x="469092" y="22223944"/>
                  <a:pt x="0" y="21754852"/>
                  <a:pt x="0" y="21176198"/>
                </a:cubicBezTo>
                <a:lnTo>
                  <a:pt x="0" y="1048504"/>
                </a:lnTo>
                <a:close/>
              </a:path>
            </a:pathLst>
          </a:custGeo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BF2A901-DA0B-4CA2-ADD8-507AEC0807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900000">
            <a:off x="9980154" y="730812"/>
            <a:ext cx="2092700" cy="4513799"/>
          </a:xfrm>
          <a:custGeom>
            <a:avLst/>
            <a:gdLst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9255583 w 10303329"/>
              <a:gd name="connsiteY2" fmla="*/ 0 h 22223186"/>
              <a:gd name="connsiteX3" fmla="*/ 10303329 w 10303329"/>
              <a:gd name="connsiteY3" fmla="*/ 1047746 h 22223186"/>
              <a:gd name="connsiteX4" fmla="*/ 10303329 w 10303329"/>
              <a:gd name="connsiteY4" fmla="*/ 21175440 h 22223186"/>
              <a:gd name="connsiteX5" fmla="*/ 9255583 w 10303329"/>
              <a:gd name="connsiteY5" fmla="*/ 22223186 h 22223186"/>
              <a:gd name="connsiteX6" fmla="*/ 1047746 w 10303329"/>
              <a:gd name="connsiteY6" fmla="*/ 22223186 h 22223186"/>
              <a:gd name="connsiteX7" fmla="*/ 0 w 10303329"/>
              <a:gd name="connsiteY7" fmla="*/ 21175440 h 22223186"/>
              <a:gd name="connsiteX8" fmla="*/ 0 w 10303329"/>
              <a:gd name="connsiteY8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645229 w 10303329"/>
              <a:gd name="connsiteY2" fmla="*/ 16328 h 22223186"/>
              <a:gd name="connsiteX3" fmla="*/ 9255583 w 10303329"/>
              <a:gd name="connsiteY3" fmla="*/ 0 h 22223186"/>
              <a:gd name="connsiteX4" fmla="*/ 10303329 w 10303329"/>
              <a:gd name="connsiteY4" fmla="*/ 1047746 h 22223186"/>
              <a:gd name="connsiteX5" fmla="*/ 10303329 w 10303329"/>
              <a:gd name="connsiteY5" fmla="*/ 21175440 h 22223186"/>
              <a:gd name="connsiteX6" fmla="*/ 9255583 w 10303329"/>
              <a:gd name="connsiteY6" fmla="*/ 22223186 h 22223186"/>
              <a:gd name="connsiteX7" fmla="*/ 1047746 w 10303329"/>
              <a:gd name="connsiteY7" fmla="*/ 22223186 h 22223186"/>
              <a:gd name="connsiteX8" fmla="*/ 0 w 10303329"/>
              <a:gd name="connsiteY8" fmla="*/ 21175440 h 22223186"/>
              <a:gd name="connsiteX9" fmla="*/ 0 w 10303329"/>
              <a:gd name="connsiteY9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645229 w 10303329"/>
              <a:gd name="connsiteY2" fmla="*/ 16328 h 22223186"/>
              <a:gd name="connsiteX3" fmla="*/ 7805057 w 10303329"/>
              <a:gd name="connsiteY3" fmla="*/ 32657 h 22223186"/>
              <a:gd name="connsiteX4" fmla="*/ 9255583 w 10303329"/>
              <a:gd name="connsiteY4" fmla="*/ 0 h 22223186"/>
              <a:gd name="connsiteX5" fmla="*/ 10303329 w 10303329"/>
              <a:gd name="connsiteY5" fmla="*/ 1047746 h 22223186"/>
              <a:gd name="connsiteX6" fmla="*/ 10303329 w 10303329"/>
              <a:gd name="connsiteY6" fmla="*/ 21175440 h 22223186"/>
              <a:gd name="connsiteX7" fmla="*/ 9255583 w 10303329"/>
              <a:gd name="connsiteY7" fmla="*/ 22223186 h 22223186"/>
              <a:gd name="connsiteX8" fmla="*/ 1047746 w 10303329"/>
              <a:gd name="connsiteY8" fmla="*/ 22223186 h 22223186"/>
              <a:gd name="connsiteX9" fmla="*/ 0 w 10303329"/>
              <a:gd name="connsiteY9" fmla="*/ 21175440 h 22223186"/>
              <a:gd name="connsiteX10" fmla="*/ 0 w 10303329"/>
              <a:gd name="connsiteY10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759529 w 10303329"/>
              <a:gd name="connsiteY2" fmla="*/ 865413 h 22223186"/>
              <a:gd name="connsiteX3" fmla="*/ 7805057 w 10303329"/>
              <a:gd name="connsiteY3" fmla="*/ 32657 h 22223186"/>
              <a:gd name="connsiteX4" fmla="*/ 9255583 w 10303329"/>
              <a:gd name="connsiteY4" fmla="*/ 0 h 22223186"/>
              <a:gd name="connsiteX5" fmla="*/ 10303329 w 10303329"/>
              <a:gd name="connsiteY5" fmla="*/ 1047746 h 22223186"/>
              <a:gd name="connsiteX6" fmla="*/ 10303329 w 10303329"/>
              <a:gd name="connsiteY6" fmla="*/ 21175440 h 22223186"/>
              <a:gd name="connsiteX7" fmla="*/ 9255583 w 10303329"/>
              <a:gd name="connsiteY7" fmla="*/ 22223186 h 22223186"/>
              <a:gd name="connsiteX8" fmla="*/ 1047746 w 10303329"/>
              <a:gd name="connsiteY8" fmla="*/ 22223186 h 22223186"/>
              <a:gd name="connsiteX9" fmla="*/ 0 w 10303329"/>
              <a:gd name="connsiteY9" fmla="*/ 21175440 h 22223186"/>
              <a:gd name="connsiteX10" fmla="*/ 0 w 10303329"/>
              <a:gd name="connsiteY10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759529 w 10303329"/>
              <a:gd name="connsiteY2" fmla="*/ 865413 h 22223186"/>
              <a:gd name="connsiteX3" fmla="*/ 7331528 w 10303329"/>
              <a:gd name="connsiteY3" fmla="*/ 832757 h 22223186"/>
              <a:gd name="connsiteX4" fmla="*/ 9255583 w 10303329"/>
              <a:gd name="connsiteY4" fmla="*/ 0 h 22223186"/>
              <a:gd name="connsiteX5" fmla="*/ 10303329 w 10303329"/>
              <a:gd name="connsiteY5" fmla="*/ 1047746 h 22223186"/>
              <a:gd name="connsiteX6" fmla="*/ 10303329 w 10303329"/>
              <a:gd name="connsiteY6" fmla="*/ 21175440 h 22223186"/>
              <a:gd name="connsiteX7" fmla="*/ 9255583 w 10303329"/>
              <a:gd name="connsiteY7" fmla="*/ 22223186 h 22223186"/>
              <a:gd name="connsiteX8" fmla="*/ 1047746 w 10303329"/>
              <a:gd name="connsiteY8" fmla="*/ 22223186 h 22223186"/>
              <a:gd name="connsiteX9" fmla="*/ 0 w 10303329"/>
              <a:gd name="connsiteY9" fmla="*/ 21175440 h 22223186"/>
              <a:gd name="connsiteX10" fmla="*/ 0 w 10303329"/>
              <a:gd name="connsiteY10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1496522 w 10303329"/>
              <a:gd name="connsiteY2" fmla="*/ 222417 h 22223186"/>
              <a:gd name="connsiteX3" fmla="*/ 2759529 w 10303329"/>
              <a:gd name="connsiteY3" fmla="*/ 865413 h 22223186"/>
              <a:gd name="connsiteX4" fmla="*/ 7331528 w 10303329"/>
              <a:gd name="connsiteY4" fmla="*/ 832757 h 22223186"/>
              <a:gd name="connsiteX5" fmla="*/ 9255583 w 10303329"/>
              <a:gd name="connsiteY5" fmla="*/ 0 h 22223186"/>
              <a:gd name="connsiteX6" fmla="*/ 10303329 w 10303329"/>
              <a:gd name="connsiteY6" fmla="*/ 1047746 h 22223186"/>
              <a:gd name="connsiteX7" fmla="*/ 10303329 w 10303329"/>
              <a:gd name="connsiteY7" fmla="*/ 21175440 h 22223186"/>
              <a:gd name="connsiteX8" fmla="*/ 9255583 w 10303329"/>
              <a:gd name="connsiteY8" fmla="*/ 22223186 h 22223186"/>
              <a:gd name="connsiteX9" fmla="*/ 1047746 w 10303329"/>
              <a:gd name="connsiteY9" fmla="*/ 22223186 h 22223186"/>
              <a:gd name="connsiteX10" fmla="*/ 0 w 10303329"/>
              <a:gd name="connsiteY10" fmla="*/ 21175440 h 22223186"/>
              <a:gd name="connsiteX11" fmla="*/ 0 w 10303329"/>
              <a:gd name="connsiteY11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759529 w 10303329"/>
              <a:gd name="connsiteY3" fmla="*/ 865413 h 22223186"/>
              <a:gd name="connsiteX4" fmla="*/ 7331528 w 10303329"/>
              <a:gd name="connsiteY4" fmla="*/ 832757 h 22223186"/>
              <a:gd name="connsiteX5" fmla="*/ 9255583 w 10303329"/>
              <a:gd name="connsiteY5" fmla="*/ 0 h 22223186"/>
              <a:gd name="connsiteX6" fmla="*/ 10303329 w 10303329"/>
              <a:gd name="connsiteY6" fmla="*/ 1047746 h 22223186"/>
              <a:gd name="connsiteX7" fmla="*/ 10303329 w 10303329"/>
              <a:gd name="connsiteY7" fmla="*/ 21175440 h 22223186"/>
              <a:gd name="connsiteX8" fmla="*/ 9255583 w 10303329"/>
              <a:gd name="connsiteY8" fmla="*/ 22223186 h 22223186"/>
              <a:gd name="connsiteX9" fmla="*/ 1047746 w 10303329"/>
              <a:gd name="connsiteY9" fmla="*/ 22223186 h 22223186"/>
              <a:gd name="connsiteX10" fmla="*/ 0 w 10303329"/>
              <a:gd name="connsiteY10" fmla="*/ 21175440 h 22223186"/>
              <a:gd name="connsiteX11" fmla="*/ 0 w 10303329"/>
              <a:gd name="connsiteY11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464188 w 10303329"/>
              <a:gd name="connsiteY3" fmla="*/ 417726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8147957 w 10303329"/>
              <a:gd name="connsiteY6" fmla="*/ 481693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756072 w 10303329"/>
              <a:gd name="connsiteY6" fmla="*/ 432707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66314 w 10303329"/>
              <a:gd name="connsiteY7" fmla="*/ 277586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122334 h 22297774"/>
              <a:gd name="connsiteX1" fmla="*/ 1047746 w 10303329"/>
              <a:gd name="connsiteY1" fmla="*/ 74588 h 22297774"/>
              <a:gd name="connsiteX2" fmla="*/ 2206735 w 10303329"/>
              <a:gd name="connsiteY2" fmla="*/ 92819 h 22297774"/>
              <a:gd name="connsiteX3" fmla="*/ 2382149 w 10303329"/>
              <a:gd name="connsiteY3" fmla="*/ 660990 h 22297774"/>
              <a:gd name="connsiteX4" fmla="*/ 2775858 w 10303329"/>
              <a:gd name="connsiteY4" fmla="*/ 907343 h 22297774"/>
              <a:gd name="connsiteX5" fmla="*/ 7331528 w 10303329"/>
              <a:gd name="connsiteY5" fmla="*/ 907345 h 22297774"/>
              <a:gd name="connsiteX6" fmla="*/ 7878536 w 10303329"/>
              <a:gd name="connsiteY6" fmla="*/ 654253 h 22297774"/>
              <a:gd name="connsiteX7" fmla="*/ 8058150 w 10303329"/>
              <a:gd name="connsiteY7" fmla="*/ 148066 h 22297774"/>
              <a:gd name="connsiteX8" fmla="*/ 9255583 w 10303329"/>
              <a:gd name="connsiteY8" fmla="*/ 74588 h 22297774"/>
              <a:gd name="connsiteX9" fmla="*/ 10303329 w 10303329"/>
              <a:gd name="connsiteY9" fmla="*/ 1122334 h 22297774"/>
              <a:gd name="connsiteX10" fmla="*/ 10303329 w 10303329"/>
              <a:gd name="connsiteY10" fmla="*/ 21250028 h 22297774"/>
              <a:gd name="connsiteX11" fmla="*/ 9255583 w 10303329"/>
              <a:gd name="connsiteY11" fmla="*/ 22297774 h 22297774"/>
              <a:gd name="connsiteX12" fmla="*/ 1047746 w 10303329"/>
              <a:gd name="connsiteY12" fmla="*/ 22297774 h 22297774"/>
              <a:gd name="connsiteX13" fmla="*/ 0 w 10303329"/>
              <a:gd name="connsiteY13" fmla="*/ 21250028 h 22297774"/>
              <a:gd name="connsiteX14" fmla="*/ 0 w 10303329"/>
              <a:gd name="connsiteY14" fmla="*/ 1122334 h 22297774"/>
              <a:gd name="connsiteX0" fmla="*/ 0 w 10303329"/>
              <a:gd name="connsiteY0" fmla="*/ 1114032 h 22289472"/>
              <a:gd name="connsiteX1" fmla="*/ 1047746 w 10303329"/>
              <a:gd name="connsiteY1" fmla="*/ 66286 h 22289472"/>
              <a:gd name="connsiteX2" fmla="*/ 2206735 w 10303329"/>
              <a:gd name="connsiteY2" fmla="*/ 84517 h 22289472"/>
              <a:gd name="connsiteX3" fmla="*/ 2382149 w 10303329"/>
              <a:gd name="connsiteY3" fmla="*/ 652688 h 22289472"/>
              <a:gd name="connsiteX4" fmla="*/ 2775858 w 10303329"/>
              <a:gd name="connsiteY4" fmla="*/ 899041 h 22289472"/>
              <a:gd name="connsiteX5" fmla="*/ 7331528 w 10303329"/>
              <a:gd name="connsiteY5" fmla="*/ 899043 h 22289472"/>
              <a:gd name="connsiteX6" fmla="*/ 7878536 w 10303329"/>
              <a:gd name="connsiteY6" fmla="*/ 645951 h 22289472"/>
              <a:gd name="connsiteX7" fmla="*/ 8058150 w 10303329"/>
              <a:gd name="connsiteY7" fmla="*/ 139764 h 22289472"/>
              <a:gd name="connsiteX8" fmla="*/ 9255583 w 10303329"/>
              <a:gd name="connsiteY8" fmla="*/ 66286 h 22289472"/>
              <a:gd name="connsiteX9" fmla="*/ 10303329 w 10303329"/>
              <a:gd name="connsiteY9" fmla="*/ 1114032 h 22289472"/>
              <a:gd name="connsiteX10" fmla="*/ 10303329 w 10303329"/>
              <a:gd name="connsiteY10" fmla="*/ 21241726 h 22289472"/>
              <a:gd name="connsiteX11" fmla="*/ 9255583 w 10303329"/>
              <a:gd name="connsiteY11" fmla="*/ 22289472 h 22289472"/>
              <a:gd name="connsiteX12" fmla="*/ 1047746 w 10303329"/>
              <a:gd name="connsiteY12" fmla="*/ 22289472 h 22289472"/>
              <a:gd name="connsiteX13" fmla="*/ 0 w 10303329"/>
              <a:gd name="connsiteY13" fmla="*/ 21241726 h 22289472"/>
              <a:gd name="connsiteX14" fmla="*/ 0 w 10303329"/>
              <a:gd name="connsiteY14" fmla="*/ 1114032 h 22289472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94864 w 10303329"/>
              <a:gd name="connsiteY6" fmla="*/ 595993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94864 w 10303329"/>
              <a:gd name="connsiteY6" fmla="*/ 595993 h 22223186"/>
              <a:gd name="connsiteX7" fmla="*/ 8017329 w 10303329"/>
              <a:gd name="connsiteY7" fmla="*/ 204107 h 22223186"/>
              <a:gd name="connsiteX8" fmla="*/ 8058150 w 10303329"/>
              <a:gd name="connsiteY8" fmla="*/ 73478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115259 h 22290699"/>
              <a:gd name="connsiteX1" fmla="*/ 1047746 w 10303329"/>
              <a:gd name="connsiteY1" fmla="*/ 67513 h 22290699"/>
              <a:gd name="connsiteX2" fmla="*/ 2206735 w 10303329"/>
              <a:gd name="connsiteY2" fmla="*/ 85744 h 22290699"/>
              <a:gd name="connsiteX3" fmla="*/ 2382149 w 10303329"/>
              <a:gd name="connsiteY3" fmla="*/ 653915 h 22290699"/>
              <a:gd name="connsiteX4" fmla="*/ 2775858 w 10303329"/>
              <a:gd name="connsiteY4" fmla="*/ 900268 h 22290699"/>
              <a:gd name="connsiteX5" fmla="*/ 7331528 w 10303329"/>
              <a:gd name="connsiteY5" fmla="*/ 900270 h 22290699"/>
              <a:gd name="connsiteX6" fmla="*/ 7894864 w 10303329"/>
              <a:gd name="connsiteY6" fmla="*/ 663506 h 22290699"/>
              <a:gd name="connsiteX7" fmla="*/ 8017329 w 10303329"/>
              <a:gd name="connsiteY7" fmla="*/ 271620 h 22290699"/>
              <a:gd name="connsiteX8" fmla="*/ 8058150 w 10303329"/>
              <a:gd name="connsiteY8" fmla="*/ 140991 h 22290699"/>
              <a:gd name="connsiteX9" fmla="*/ 8123464 w 10303329"/>
              <a:gd name="connsiteY9" fmla="*/ 108334 h 22290699"/>
              <a:gd name="connsiteX10" fmla="*/ 9255583 w 10303329"/>
              <a:gd name="connsiteY10" fmla="*/ 67513 h 22290699"/>
              <a:gd name="connsiteX11" fmla="*/ 10303329 w 10303329"/>
              <a:gd name="connsiteY11" fmla="*/ 1115259 h 22290699"/>
              <a:gd name="connsiteX12" fmla="*/ 10303329 w 10303329"/>
              <a:gd name="connsiteY12" fmla="*/ 21242953 h 22290699"/>
              <a:gd name="connsiteX13" fmla="*/ 9255583 w 10303329"/>
              <a:gd name="connsiteY13" fmla="*/ 22290699 h 22290699"/>
              <a:gd name="connsiteX14" fmla="*/ 1047746 w 10303329"/>
              <a:gd name="connsiteY14" fmla="*/ 22290699 h 22290699"/>
              <a:gd name="connsiteX15" fmla="*/ 0 w 10303329"/>
              <a:gd name="connsiteY15" fmla="*/ 21242953 h 22290699"/>
              <a:gd name="connsiteX16" fmla="*/ 0 w 10303329"/>
              <a:gd name="connsiteY16" fmla="*/ 1115259 h 22290699"/>
              <a:gd name="connsiteX0" fmla="*/ 0 w 10303329"/>
              <a:gd name="connsiteY0" fmla="*/ 1115259 h 22290699"/>
              <a:gd name="connsiteX1" fmla="*/ 1047746 w 10303329"/>
              <a:gd name="connsiteY1" fmla="*/ 67513 h 22290699"/>
              <a:gd name="connsiteX2" fmla="*/ 2206735 w 10303329"/>
              <a:gd name="connsiteY2" fmla="*/ 85744 h 22290699"/>
              <a:gd name="connsiteX3" fmla="*/ 2382149 w 10303329"/>
              <a:gd name="connsiteY3" fmla="*/ 653915 h 22290699"/>
              <a:gd name="connsiteX4" fmla="*/ 2775858 w 10303329"/>
              <a:gd name="connsiteY4" fmla="*/ 900268 h 22290699"/>
              <a:gd name="connsiteX5" fmla="*/ 7331528 w 10303329"/>
              <a:gd name="connsiteY5" fmla="*/ 900270 h 22290699"/>
              <a:gd name="connsiteX6" fmla="*/ 7894864 w 10303329"/>
              <a:gd name="connsiteY6" fmla="*/ 663506 h 22290699"/>
              <a:gd name="connsiteX7" fmla="*/ 8017329 w 10303329"/>
              <a:gd name="connsiteY7" fmla="*/ 271620 h 22290699"/>
              <a:gd name="connsiteX8" fmla="*/ 8123464 w 10303329"/>
              <a:gd name="connsiteY8" fmla="*/ 108334 h 22290699"/>
              <a:gd name="connsiteX9" fmla="*/ 9255583 w 10303329"/>
              <a:gd name="connsiteY9" fmla="*/ 67513 h 22290699"/>
              <a:gd name="connsiteX10" fmla="*/ 10303329 w 10303329"/>
              <a:gd name="connsiteY10" fmla="*/ 1115259 h 22290699"/>
              <a:gd name="connsiteX11" fmla="*/ 10303329 w 10303329"/>
              <a:gd name="connsiteY11" fmla="*/ 21242953 h 22290699"/>
              <a:gd name="connsiteX12" fmla="*/ 9255583 w 10303329"/>
              <a:gd name="connsiteY12" fmla="*/ 22290699 h 22290699"/>
              <a:gd name="connsiteX13" fmla="*/ 1047746 w 10303329"/>
              <a:gd name="connsiteY13" fmla="*/ 22290699 h 22290699"/>
              <a:gd name="connsiteX14" fmla="*/ 0 w 10303329"/>
              <a:gd name="connsiteY14" fmla="*/ 21242953 h 22290699"/>
              <a:gd name="connsiteX15" fmla="*/ 0 w 10303329"/>
              <a:gd name="connsiteY15" fmla="*/ 1115259 h 22290699"/>
              <a:gd name="connsiteX0" fmla="*/ 0 w 10303329"/>
              <a:gd name="connsiteY0" fmla="*/ 1048170 h 22223610"/>
              <a:gd name="connsiteX1" fmla="*/ 1047746 w 10303329"/>
              <a:gd name="connsiteY1" fmla="*/ 424 h 22223610"/>
              <a:gd name="connsiteX2" fmla="*/ 2206735 w 10303329"/>
              <a:gd name="connsiteY2" fmla="*/ 18655 h 22223610"/>
              <a:gd name="connsiteX3" fmla="*/ 2382149 w 10303329"/>
              <a:gd name="connsiteY3" fmla="*/ 586826 h 22223610"/>
              <a:gd name="connsiteX4" fmla="*/ 2775858 w 10303329"/>
              <a:gd name="connsiteY4" fmla="*/ 833179 h 22223610"/>
              <a:gd name="connsiteX5" fmla="*/ 7331528 w 10303329"/>
              <a:gd name="connsiteY5" fmla="*/ 833181 h 22223610"/>
              <a:gd name="connsiteX6" fmla="*/ 7894864 w 10303329"/>
              <a:gd name="connsiteY6" fmla="*/ 596417 h 22223610"/>
              <a:gd name="connsiteX7" fmla="*/ 8017329 w 10303329"/>
              <a:gd name="connsiteY7" fmla="*/ 204531 h 22223610"/>
              <a:gd name="connsiteX8" fmla="*/ 8123464 w 10303329"/>
              <a:gd name="connsiteY8" fmla="*/ 41245 h 22223610"/>
              <a:gd name="connsiteX9" fmla="*/ 9255583 w 10303329"/>
              <a:gd name="connsiteY9" fmla="*/ 424 h 22223610"/>
              <a:gd name="connsiteX10" fmla="*/ 10303329 w 10303329"/>
              <a:gd name="connsiteY10" fmla="*/ 1048170 h 22223610"/>
              <a:gd name="connsiteX11" fmla="*/ 10303329 w 10303329"/>
              <a:gd name="connsiteY11" fmla="*/ 21175864 h 22223610"/>
              <a:gd name="connsiteX12" fmla="*/ 9255583 w 10303329"/>
              <a:gd name="connsiteY12" fmla="*/ 22223610 h 22223610"/>
              <a:gd name="connsiteX13" fmla="*/ 1047746 w 10303329"/>
              <a:gd name="connsiteY13" fmla="*/ 22223610 h 22223610"/>
              <a:gd name="connsiteX14" fmla="*/ 0 w 10303329"/>
              <a:gd name="connsiteY14" fmla="*/ 21175864 h 22223610"/>
              <a:gd name="connsiteX15" fmla="*/ 0 w 10303329"/>
              <a:gd name="connsiteY15" fmla="*/ 1048170 h 22223610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03329" h="22223944">
                <a:moveTo>
                  <a:pt x="0" y="1048504"/>
                </a:moveTo>
                <a:cubicBezTo>
                  <a:pt x="0" y="469850"/>
                  <a:pt x="469092" y="758"/>
                  <a:pt x="1047746" y="758"/>
                </a:cubicBezTo>
                <a:lnTo>
                  <a:pt x="2206735" y="18989"/>
                </a:lnTo>
                <a:cubicBezTo>
                  <a:pt x="2341538" y="26227"/>
                  <a:pt x="2242035" y="356948"/>
                  <a:pt x="2382149" y="587160"/>
                </a:cubicBezTo>
                <a:cubicBezTo>
                  <a:pt x="2507943" y="745479"/>
                  <a:pt x="2650063" y="830316"/>
                  <a:pt x="2775858" y="833513"/>
                </a:cubicBezTo>
                <a:lnTo>
                  <a:pt x="7331528" y="833515"/>
                </a:lnTo>
                <a:cubicBezTo>
                  <a:pt x="7513864" y="838958"/>
                  <a:pt x="7737020" y="844400"/>
                  <a:pt x="7894864" y="596751"/>
                </a:cubicBezTo>
                <a:cubicBezTo>
                  <a:pt x="7984671" y="467483"/>
                  <a:pt x="8011886" y="387201"/>
                  <a:pt x="8017329" y="204865"/>
                </a:cubicBezTo>
                <a:cubicBezTo>
                  <a:pt x="7998279" y="128665"/>
                  <a:pt x="8031388" y="34775"/>
                  <a:pt x="8147957" y="25250"/>
                </a:cubicBezTo>
                <a:cubicBezTo>
                  <a:pt x="8347529" y="13004"/>
                  <a:pt x="8802465" y="-3778"/>
                  <a:pt x="9255583" y="758"/>
                </a:cubicBezTo>
                <a:cubicBezTo>
                  <a:pt x="9834237" y="758"/>
                  <a:pt x="10303329" y="469850"/>
                  <a:pt x="10303329" y="1048504"/>
                </a:cubicBezTo>
                <a:lnTo>
                  <a:pt x="10303329" y="21176198"/>
                </a:lnTo>
                <a:cubicBezTo>
                  <a:pt x="10303329" y="21754852"/>
                  <a:pt x="9834237" y="22223944"/>
                  <a:pt x="9255583" y="22223944"/>
                </a:cubicBezTo>
                <a:lnTo>
                  <a:pt x="1047746" y="22223944"/>
                </a:lnTo>
                <a:cubicBezTo>
                  <a:pt x="469092" y="22223944"/>
                  <a:pt x="0" y="21754852"/>
                  <a:pt x="0" y="21176198"/>
                </a:cubicBezTo>
                <a:lnTo>
                  <a:pt x="0" y="1048504"/>
                </a:lnTo>
                <a:close/>
              </a:path>
            </a:pathLst>
          </a:custGeo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97D14FDC-EF05-421D-8049-7C783DC7022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900000">
            <a:off x="4506961" y="1596392"/>
            <a:ext cx="2092700" cy="4513799"/>
          </a:xfrm>
          <a:custGeom>
            <a:avLst/>
            <a:gdLst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9255583 w 10303329"/>
              <a:gd name="connsiteY2" fmla="*/ 0 h 22223186"/>
              <a:gd name="connsiteX3" fmla="*/ 10303329 w 10303329"/>
              <a:gd name="connsiteY3" fmla="*/ 1047746 h 22223186"/>
              <a:gd name="connsiteX4" fmla="*/ 10303329 w 10303329"/>
              <a:gd name="connsiteY4" fmla="*/ 21175440 h 22223186"/>
              <a:gd name="connsiteX5" fmla="*/ 9255583 w 10303329"/>
              <a:gd name="connsiteY5" fmla="*/ 22223186 h 22223186"/>
              <a:gd name="connsiteX6" fmla="*/ 1047746 w 10303329"/>
              <a:gd name="connsiteY6" fmla="*/ 22223186 h 22223186"/>
              <a:gd name="connsiteX7" fmla="*/ 0 w 10303329"/>
              <a:gd name="connsiteY7" fmla="*/ 21175440 h 22223186"/>
              <a:gd name="connsiteX8" fmla="*/ 0 w 10303329"/>
              <a:gd name="connsiteY8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645229 w 10303329"/>
              <a:gd name="connsiteY2" fmla="*/ 16328 h 22223186"/>
              <a:gd name="connsiteX3" fmla="*/ 9255583 w 10303329"/>
              <a:gd name="connsiteY3" fmla="*/ 0 h 22223186"/>
              <a:gd name="connsiteX4" fmla="*/ 10303329 w 10303329"/>
              <a:gd name="connsiteY4" fmla="*/ 1047746 h 22223186"/>
              <a:gd name="connsiteX5" fmla="*/ 10303329 w 10303329"/>
              <a:gd name="connsiteY5" fmla="*/ 21175440 h 22223186"/>
              <a:gd name="connsiteX6" fmla="*/ 9255583 w 10303329"/>
              <a:gd name="connsiteY6" fmla="*/ 22223186 h 22223186"/>
              <a:gd name="connsiteX7" fmla="*/ 1047746 w 10303329"/>
              <a:gd name="connsiteY7" fmla="*/ 22223186 h 22223186"/>
              <a:gd name="connsiteX8" fmla="*/ 0 w 10303329"/>
              <a:gd name="connsiteY8" fmla="*/ 21175440 h 22223186"/>
              <a:gd name="connsiteX9" fmla="*/ 0 w 10303329"/>
              <a:gd name="connsiteY9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645229 w 10303329"/>
              <a:gd name="connsiteY2" fmla="*/ 16328 h 22223186"/>
              <a:gd name="connsiteX3" fmla="*/ 7805057 w 10303329"/>
              <a:gd name="connsiteY3" fmla="*/ 32657 h 22223186"/>
              <a:gd name="connsiteX4" fmla="*/ 9255583 w 10303329"/>
              <a:gd name="connsiteY4" fmla="*/ 0 h 22223186"/>
              <a:gd name="connsiteX5" fmla="*/ 10303329 w 10303329"/>
              <a:gd name="connsiteY5" fmla="*/ 1047746 h 22223186"/>
              <a:gd name="connsiteX6" fmla="*/ 10303329 w 10303329"/>
              <a:gd name="connsiteY6" fmla="*/ 21175440 h 22223186"/>
              <a:gd name="connsiteX7" fmla="*/ 9255583 w 10303329"/>
              <a:gd name="connsiteY7" fmla="*/ 22223186 h 22223186"/>
              <a:gd name="connsiteX8" fmla="*/ 1047746 w 10303329"/>
              <a:gd name="connsiteY8" fmla="*/ 22223186 h 22223186"/>
              <a:gd name="connsiteX9" fmla="*/ 0 w 10303329"/>
              <a:gd name="connsiteY9" fmla="*/ 21175440 h 22223186"/>
              <a:gd name="connsiteX10" fmla="*/ 0 w 10303329"/>
              <a:gd name="connsiteY10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759529 w 10303329"/>
              <a:gd name="connsiteY2" fmla="*/ 865413 h 22223186"/>
              <a:gd name="connsiteX3" fmla="*/ 7805057 w 10303329"/>
              <a:gd name="connsiteY3" fmla="*/ 32657 h 22223186"/>
              <a:gd name="connsiteX4" fmla="*/ 9255583 w 10303329"/>
              <a:gd name="connsiteY4" fmla="*/ 0 h 22223186"/>
              <a:gd name="connsiteX5" fmla="*/ 10303329 w 10303329"/>
              <a:gd name="connsiteY5" fmla="*/ 1047746 h 22223186"/>
              <a:gd name="connsiteX6" fmla="*/ 10303329 w 10303329"/>
              <a:gd name="connsiteY6" fmla="*/ 21175440 h 22223186"/>
              <a:gd name="connsiteX7" fmla="*/ 9255583 w 10303329"/>
              <a:gd name="connsiteY7" fmla="*/ 22223186 h 22223186"/>
              <a:gd name="connsiteX8" fmla="*/ 1047746 w 10303329"/>
              <a:gd name="connsiteY8" fmla="*/ 22223186 h 22223186"/>
              <a:gd name="connsiteX9" fmla="*/ 0 w 10303329"/>
              <a:gd name="connsiteY9" fmla="*/ 21175440 h 22223186"/>
              <a:gd name="connsiteX10" fmla="*/ 0 w 10303329"/>
              <a:gd name="connsiteY10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759529 w 10303329"/>
              <a:gd name="connsiteY2" fmla="*/ 865413 h 22223186"/>
              <a:gd name="connsiteX3" fmla="*/ 7331528 w 10303329"/>
              <a:gd name="connsiteY3" fmla="*/ 832757 h 22223186"/>
              <a:gd name="connsiteX4" fmla="*/ 9255583 w 10303329"/>
              <a:gd name="connsiteY4" fmla="*/ 0 h 22223186"/>
              <a:gd name="connsiteX5" fmla="*/ 10303329 w 10303329"/>
              <a:gd name="connsiteY5" fmla="*/ 1047746 h 22223186"/>
              <a:gd name="connsiteX6" fmla="*/ 10303329 w 10303329"/>
              <a:gd name="connsiteY6" fmla="*/ 21175440 h 22223186"/>
              <a:gd name="connsiteX7" fmla="*/ 9255583 w 10303329"/>
              <a:gd name="connsiteY7" fmla="*/ 22223186 h 22223186"/>
              <a:gd name="connsiteX8" fmla="*/ 1047746 w 10303329"/>
              <a:gd name="connsiteY8" fmla="*/ 22223186 h 22223186"/>
              <a:gd name="connsiteX9" fmla="*/ 0 w 10303329"/>
              <a:gd name="connsiteY9" fmla="*/ 21175440 h 22223186"/>
              <a:gd name="connsiteX10" fmla="*/ 0 w 10303329"/>
              <a:gd name="connsiteY10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1496522 w 10303329"/>
              <a:gd name="connsiteY2" fmla="*/ 222417 h 22223186"/>
              <a:gd name="connsiteX3" fmla="*/ 2759529 w 10303329"/>
              <a:gd name="connsiteY3" fmla="*/ 865413 h 22223186"/>
              <a:gd name="connsiteX4" fmla="*/ 7331528 w 10303329"/>
              <a:gd name="connsiteY4" fmla="*/ 832757 h 22223186"/>
              <a:gd name="connsiteX5" fmla="*/ 9255583 w 10303329"/>
              <a:gd name="connsiteY5" fmla="*/ 0 h 22223186"/>
              <a:gd name="connsiteX6" fmla="*/ 10303329 w 10303329"/>
              <a:gd name="connsiteY6" fmla="*/ 1047746 h 22223186"/>
              <a:gd name="connsiteX7" fmla="*/ 10303329 w 10303329"/>
              <a:gd name="connsiteY7" fmla="*/ 21175440 h 22223186"/>
              <a:gd name="connsiteX8" fmla="*/ 9255583 w 10303329"/>
              <a:gd name="connsiteY8" fmla="*/ 22223186 h 22223186"/>
              <a:gd name="connsiteX9" fmla="*/ 1047746 w 10303329"/>
              <a:gd name="connsiteY9" fmla="*/ 22223186 h 22223186"/>
              <a:gd name="connsiteX10" fmla="*/ 0 w 10303329"/>
              <a:gd name="connsiteY10" fmla="*/ 21175440 h 22223186"/>
              <a:gd name="connsiteX11" fmla="*/ 0 w 10303329"/>
              <a:gd name="connsiteY11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759529 w 10303329"/>
              <a:gd name="connsiteY3" fmla="*/ 865413 h 22223186"/>
              <a:gd name="connsiteX4" fmla="*/ 7331528 w 10303329"/>
              <a:gd name="connsiteY4" fmla="*/ 832757 h 22223186"/>
              <a:gd name="connsiteX5" fmla="*/ 9255583 w 10303329"/>
              <a:gd name="connsiteY5" fmla="*/ 0 h 22223186"/>
              <a:gd name="connsiteX6" fmla="*/ 10303329 w 10303329"/>
              <a:gd name="connsiteY6" fmla="*/ 1047746 h 22223186"/>
              <a:gd name="connsiteX7" fmla="*/ 10303329 w 10303329"/>
              <a:gd name="connsiteY7" fmla="*/ 21175440 h 22223186"/>
              <a:gd name="connsiteX8" fmla="*/ 9255583 w 10303329"/>
              <a:gd name="connsiteY8" fmla="*/ 22223186 h 22223186"/>
              <a:gd name="connsiteX9" fmla="*/ 1047746 w 10303329"/>
              <a:gd name="connsiteY9" fmla="*/ 22223186 h 22223186"/>
              <a:gd name="connsiteX10" fmla="*/ 0 w 10303329"/>
              <a:gd name="connsiteY10" fmla="*/ 21175440 h 22223186"/>
              <a:gd name="connsiteX11" fmla="*/ 0 w 10303329"/>
              <a:gd name="connsiteY11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464188 w 10303329"/>
              <a:gd name="connsiteY3" fmla="*/ 417726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8147957 w 10303329"/>
              <a:gd name="connsiteY6" fmla="*/ 481693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756072 w 10303329"/>
              <a:gd name="connsiteY6" fmla="*/ 432707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66314 w 10303329"/>
              <a:gd name="connsiteY7" fmla="*/ 277586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122334 h 22297774"/>
              <a:gd name="connsiteX1" fmla="*/ 1047746 w 10303329"/>
              <a:gd name="connsiteY1" fmla="*/ 74588 h 22297774"/>
              <a:gd name="connsiteX2" fmla="*/ 2206735 w 10303329"/>
              <a:gd name="connsiteY2" fmla="*/ 92819 h 22297774"/>
              <a:gd name="connsiteX3" fmla="*/ 2382149 w 10303329"/>
              <a:gd name="connsiteY3" fmla="*/ 660990 h 22297774"/>
              <a:gd name="connsiteX4" fmla="*/ 2775858 w 10303329"/>
              <a:gd name="connsiteY4" fmla="*/ 907343 h 22297774"/>
              <a:gd name="connsiteX5" fmla="*/ 7331528 w 10303329"/>
              <a:gd name="connsiteY5" fmla="*/ 907345 h 22297774"/>
              <a:gd name="connsiteX6" fmla="*/ 7878536 w 10303329"/>
              <a:gd name="connsiteY6" fmla="*/ 654253 h 22297774"/>
              <a:gd name="connsiteX7" fmla="*/ 8058150 w 10303329"/>
              <a:gd name="connsiteY7" fmla="*/ 148066 h 22297774"/>
              <a:gd name="connsiteX8" fmla="*/ 9255583 w 10303329"/>
              <a:gd name="connsiteY8" fmla="*/ 74588 h 22297774"/>
              <a:gd name="connsiteX9" fmla="*/ 10303329 w 10303329"/>
              <a:gd name="connsiteY9" fmla="*/ 1122334 h 22297774"/>
              <a:gd name="connsiteX10" fmla="*/ 10303329 w 10303329"/>
              <a:gd name="connsiteY10" fmla="*/ 21250028 h 22297774"/>
              <a:gd name="connsiteX11" fmla="*/ 9255583 w 10303329"/>
              <a:gd name="connsiteY11" fmla="*/ 22297774 h 22297774"/>
              <a:gd name="connsiteX12" fmla="*/ 1047746 w 10303329"/>
              <a:gd name="connsiteY12" fmla="*/ 22297774 h 22297774"/>
              <a:gd name="connsiteX13" fmla="*/ 0 w 10303329"/>
              <a:gd name="connsiteY13" fmla="*/ 21250028 h 22297774"/>
              <a:gd name="connsiteX14" fmla="*/ 0 w 10303329"/>
              <a:gd name="connsiteY14" fmla="*/ 1122334 h 22297774"/>
              <a:gd name="connsiteX0" fmla="*/ 0 w 10303329"/>
              <a:gd name="connsiteY0" fmla="*/ 1114032 h 22289472"/>
              <a:gd name="connsiteX1" fmla="*/ 1047746 w 10303329"/>
              <a:gd name="connsiteY1" fmla="*/ 66286 h 22289472"/>
              <a:gd name="connsiteX2" fmla="*/ 2206735 w 10303329"/>
              <a:gd name="connsiteY2" fmla="*/ 84517 h 22289472"/>
              <a:gd name="connsiteX3" fmla="*/ 2382149 w 10303329"/>
              <a:gd name="connsiteY3" fmla="*/ 652688 h 22289472"/>
              <a:gd name="connsiteX4" fmla="*/ 2775858 w 10303329"/>
              <a:gd name="connsiteY4" fmla="*/ 899041 h 22289472"/>
              <a:gd name="connsiteX5" fmla="*/ 7331528 w 10303329"/>
              <a:gd name="connsiteY5" fmla="*/ 899043 h 22289472"/>
              <a:gd name="connsiteX6" fmla="*/ 7878536 w 10303329"/>
              <a:gd name="connsiteY6" fmla="*/ 645951 h 22289472"/>
              <a:gd name="connsiteX7" fmla="*/ 8058150 w 10303329"/>
              <a:gd name="connsiteY7" fmla="*/ 139764 h 22289472"/>
              <a:gd name="connsiteX8" fmla="*/ 9255583 w 10303329"/>
              <a:gd name="connsiteY8" fmla="*/ 66286 h 22289472"/>
              <a:gd name="connsiteX9" fmla="*/ 10303329 w 10303329"/>
              <a:gd name="connsiteY9" fmla="*/ 1114032 h 22289472"/>
              <a:gd name="connsiteX10" fmla="*/ 10303329 w 10303329"/>
              <a:gd name="connsiteY10" fmla="*/ 21241726 h 22289472"/>
              <a:gd name="connsiteX11" fmla="*/ 9255583 w 10303329"/>
              <a:gd name="connsiteY11" fmla="*/ 22289472 h 22289472"/>
              <a:gd name="connsiteX12" fmla="*/ 1047746 w 10303329"/>
              <a:gd name="connsiteY12" fmla="*/ 22289472 h 22289472"/>
              <a:gd name="connsiteX13" fmla="*/ 0 w 10303329"/>
              <a:gd name="connsiteY13" fmla="*/ 21241726 h 22289472"/>
              <a:gd name="connsiteX14" fmla="*/ 0 w 10303329"/>
              <a:gd name="connsiteY14" fmla="*/ 1114032 h 22289472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94864 w 10303329"/>
              <a:gd name="connsiteY6" fmla="*/ 595993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94864 w 10303329"/>
              <a:gd name="connsiteY6" fmla="*/ 595993 h 22223186"/>
              <a:gd name="connsiteX7" fmla="*/ 8017329 w 10303329"/>
              <a:gd name="connsiteY7" fmla="*/ 204107 h 22223186"/>
              <a:gd name="connsiteX8" fmla="*/ 8058150 w 10303329"/>
              <a:gd name="connsiteY8" fmla="*/ 73478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115259 h 22290699"/>
              <a:gd name="connsiteX1" fmla="*/ 1047746 w 10303329"/>
              <a:gd name="connsiteY1" fmla="*/ 67513 h 22290699"/>
              <a:gd name="connsiteX2" fmla="*/ 2206735 w 10303329"/>
              <a:gd name="connsiteY2" fmla="*/ 85744 h 22290699"/>
              <a:gd name="connsiteX3" fmla="*/ 2382149 w 10303329"/>
              <a:gd name="connsiteY3" fmla="*/ 653915 h 22290699"/>
              <a:gd name="connsiteX4" fmla="*/ 2775858 w 10303329"/>
              <a:gd name="connsiteY4" fmla="*/ 900268 h 22290699"/>
              <a:gd name="connsiteX5" fmla="*/ 7331528 w 10303329"/>
              <a:gd name="connsiteY5" fmla="*/ 900270 h 22290699"/>
              <a:gd name="connsiteX6" fmla="*/ 7894864 w 10303329"/>
              <a:gd name="connsiteY6" fmla="*/ 663506 h 22290699"/>
              <a:gd name="connsiteX7" fmla="*/ 8017329 w 10303329"/>
              <a:gd name="connsiteY7" fmla="*/ 271620 h 22290699"/>
              <a:gd name="connsiteX8" fmla="*/ 8058150 w 10303329"/>
              <a:gd name="connsiteY8" fmla="*/ 140991 h 22290699"/>
              <a:gd name="connsiteX9" fmla="*/ 8123464 w 10303329"/>
              <a:gd name="connsiteY9" fmla="*/ 108334 h 22290699"/>
              <a:gd name="connsiteX10" fmla="*/ 9255583 w 10303329"/>
              <a:gd name="connsiteY10" fmla="*/ 67513 h 22290699"/>
              <a:gd name="connsiteX11" fmla="*/ 10303329 w 10303329"/>
              <a:gd name="connsiteY11" fmla="*/ 1115259 h 22290699"/>
              <a:gd name="connsiteX12" fmla="*/ 10303329 w 10303329"/>
              <a:gd name="connsiteY12" fmla="*/ 21242953 h 22290699"/>
              <a:gd name="connsiteX13" fmla="*/ 9255583 w 10303329"/>
              <a:gd name="connsiteY13" fmla="*/ 22290699 h 22290699"/>
              <a:gd name="connsiteX14" fmla="*/ 1047746 w 10303329"/>
              <a:gd name="connsiteY14" fmla="*/ 22290699 h 22290699"/>
              <a:gd name="connsiteX15" fmla="*/ 0 w 10303329"/>
              <a:gd name="connsiteY15" fmla="*/ 21242953 h 22290699"/>
              <a:gd name="connsiteX16" fmla="*/ 0 w 10303329"/>
              <a:gd name="connsiteY16" fmla="*/ 1115259 h 22290699"/>
              <a:gd name="connsiteX0" fmla="*/ 0 w 10303329"/>
              <a:gd name="connsiteY0" fmla="*/ 1115259 h 22290699"/>
              <a:gd name="connsiteX1" fmla="*/ 1047746 w 10303329"/>
              <a:gd name="connsiteY1" fmla="*/ 67513 h 22290699"/>
              <a:gd name="connsiteX2" fmla="*/ 2206735 w 10303329"/>
              <a:gd name="connsiteY2" fmla="*/ 85744 h 22290699"/>
              <a:gd name="connsiteX3" fmla="*/ 2382149 w 10303329"/>
              <a:gd name="connsiteY3" fmla="*/ 653915 h 22290699"/>
              <a:gd name="connsiteX4" fmla="*/ 2775858 w 10303329"/>
              <a:gd name="connsiteY4" fmla="*/ 900268 h 22290699"/>
              <a:gd name="connsiteX5" fmla="*/ 7331528 w 10303329"/>
              <a:gd name="connsiteY5" fmla="*/ 900270 h 22290699"/>
              <a:gd name="connsiteX6" fmla="*/ 7894864 w 10303329"/>
              <a:gd name="connsiteY6" fmla="*/ 663506 h 22290699"/>
              <a:gd name="connsiteX7" fmla="*/ 8017329 w 10303329"/>
              <a:gd name="connsiteY7" fmla="*/ 271620 h 22290699"/>
              <a:gd name="connsiteX8" fmla="*/ 8123464 w 10303329"/>
              <a:gd name="connsiteY8" fmla="*/ 108334 h 22290699"/>
              <a:gd name="connsiteX9" fmla="*/ 9255583 w 10303329"/>
              <a:gd name="connsiteY9" fmla="*/ 67513 h 22290699"/>
              <a:gd name="connsiteX10" fmla="*/ 10303329 w 10303329"/>
              <a:gd name="connsiteY10" fmla="*/ 1115259 h 22290699"/>
              <a:gd name="connsiteX11" fmla="*/ 10303329 w 10303329"/>
              <a:gd name="connsiteY11" fmla="*/ 21242953 h 22290699"/>
              <a:gd name="connsiteX12" fmla="*/ 9255583 w 10303329"/>
              <a:gd name="connsiteY12" fmla="*/ 22290699 h 22290699"/>
              <a:gd name="connsiteX13" fmla="*/ 1047746 w 10303329"/>
              <a:gd name="connsiteY13" fmla="*/ 22290699 h 22290699"/>
              <a:gd name="connsiteX14" fmla="*/ 0 w 10303329"/>
              <a:gd name="connsiteY14" fmla="*/ 21242953 h 22290699"/>
              <a:gd name="connsiteX15" fmla="*/ 0 w 10303329"/>
              <a:gd name="connsiteY15" fmla="*/ 1115259 h 22290699"/>
              <a:gd name="connsiteX0" fmla="*/ 0 w 10303329"/>
              <a:gd name="connsiteY0" fmla="*/ 1048170 h 22223610"/>
              <a:gd name="connsiteX1" fmla="*/ 1047746 w 10303329"/>
              <a:gd name="connsiteY1" fmla="*/ 424 h 22223610"/>
              <a:gd name="connsiteX2" fmla="*/ 2206735 w 10303329"/>
              <a:gd name="connsiteY2" fmla="*/ 18655 h 22223610"/>
              <a:gd name="connsiteX3" fmla="*/ 2382149 w 10303329"/>
              <a:gd name="connsiteY3" fmla="*/ 586826 h 22223610"/>
              <a:gd name="connsiteX4" fmla="*/ 2775858 w 10303329"/>
              <a:gd name="connsiteY4" fmla="*/ 833179 h 22223610"/>
              <a:gd name="connsiteX5" fmla="*/ 7331528 w 10303329"/>
              <a:gd name="connsiteY5" fmla="*/ 833181 h 22223610"/>
              <a:gd name="connsiteX6" fmla="*/ 7894864 w 10303329"/>
              <a:gd name="connsiteY6" fmla="*/ 596417 h 22223610"/>
              <a:gd name="connsiteX7" fmla="*/ 8017329 w 10303329"/>
              <a:gd name="connsiteY7" fmla="*/ 204531 h 22223610"/>
              <a:gd name="connsiteX8" fmla="*/ 8123464 w 10303329"/>
              <a:gd name="connsiteY8" fmla="*/ 41245 h 22223610"/>
              <a:gd name="connsiteX9" fmla="*/ 9255583 w 10303329"/>
              <a:gd name="connsiteY9" fmla="*/ 424 h 22223610"/>
              <a:gd name="connsiteX10" fmla="*/ 10303329 w 10303329"/>
              <a:gd name="connsiteY10" fmla="*/ 1048170 h 22223610"/>
              <a:gd name="connsiteX11" fmla="*/ 10303329 w 10303329"/>
              <a:gd name="connsiteY11" fmla="*/ 21175864 h 22223610"/>
              <a:gd name="connsiteX12" fmla="*/ 9255583 w 10303329"/>
              <a:gd name="connsiteY12" fmla="*/ 22223610 h 22223610"/>
              <a:gd name="connsiteX13" fmla="*/ 1047746 w 10303329"/>
              <a:gd name="connsiteY13" fmla="*/ 22223610 h 22223610"/>
              <a:gd name="connsiteX14" fmla="*/ 0 w 10303329"/>
              <a:gd name="connsiteY14" fmla="*/ 21175864 h 22223610"/>
              <a:gd name="connsiteX15" fmla="*/ 0 w 10303329"/>
              <a:gd name="connsiteY15" fmla="*/ 1048170 h 22223610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03329" h="22223944">
                <a:moveTo>
                  <a:pt x="0" y="1048504"/>
                </a:moveTo>
                <a:cubicBezTo>
                  <a:pt x="0" y="469850"/>
                  <a:pt x="469092" y="758"/>
                  <a:pt x="1047746" y="758"/>
                </a:cubicBezTo>
                <a:lnTo>
                  <a:pt x="2206735" y="18989"/>
                </a:lnTo>
                <a:cubicBezTo>
                  <a:pt x="2341538" y="26227"/>
                  <a:pt x="2242035" y="356948"/>
                  <a:pt x="2382149" y="587160"/>
                </a:cubicBezTo>
                <a:cubicBezTo>
                  <a:pt x="2507943" y="745479"/>
                  <a:pt x="2650063" y="830316"/>
                  <a:pt x="2775858" y="833513"/>
                </a:cubicBezTo>
                <a:lnTo>
                  <a:pt x="7331528" y="833515"/>
                </a:lnTo>
                <a:cubicBezTo>
                  <a:pt x="7513864" y="838958"/>
                  <a:pt x="7737020" y="844400"/>
                  <a:pt x="7894864" y="596751"/>
                </a:cubicBezTo>
                <a:cubicBezTo>
                  <a:pt x="7984671" y="467483"/>
                  <a:pt x="8011886" y="387201"/>
                  <a:pt x="8017329" y="204865"/>
                </a:cubicBezTo>
                <a:cubicBezTo>
                  <a:pt x="7998279" y="128665"/>
                  <a:pt x="8031388" y="34775"/>
                  <a:pt x="8147957" y="25250"/>
                </a:cubicBezTo>
                <a:cubicBezTo>
                  <a:pt x="8347529" y="13004"/>
                  <a:pt x="8802465" y="-3778"/>
                  <a:pt x="9255583" y="758"/>
                </a:cubicBezTo>
                <a:cubicBezTo>
                  <a:pt x="9834237" y="758"/>
                  <a:pt x="10303329" y="469850"/>
                  <a:pt x="10303329" y="1048504"/>
                </a:cubicBezTo>
                <a:lnTo>
                  <a:pt x="10303329" y="21176198"/>
                </a:lnTo>
                <a:cubicBezTo>
                  <a:pt x="10303329" y="21754852"/>
                  <a:pt x="9834237" y="22223944"/>
                  <a:pt x="9255583" y="22223944"/>
                </a:cubicBezTo>
                <a:lnTo>
                  <a:pt x="1047746" y="22223944"/>
                </a:lnTo>
                <a:cubicBezTo>
                  <a:pt x="469092" y="22223944"/>
                  <a:pt x="0" y="21754852"/>
                  <a:pt x="0" y="21176198"/>
                </a:cubicBezTo>
                <a:lnTo>
                  <a:pt x="0" y="1048504"/>
                </a:lnTo>
                <a:close/>
              </a:path>
            </a:pathLst>
          </a:custGeo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C9A4134-75C1-45D2-8970-96ECD3707FF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900000">
            <a:off x="6577426" y="3534893"/>
            <a:ext cx="2092700" cy="4513799"/>
          </a:xfrm>
          <a:custGeom>
            <a:avLst/>
            <a:gdLst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9255583 w 10303329"/>
              <a:gd name="connsiteY2" fmla="*/ 0 h 22223186"/>
              <a:gd name="connsiteX3" fmla="*/ 10303329 w 10303329"/>
              <a:gd name="connsiteY3" fmla="*/ 1047746 h 22223186"/>
              <a:gd name="connsiteX4" fmla="*/ 10303329 w 10303329"/>
              <a:gd name="connsiteY4" fmla="*/ 21175440 h 22223186"/>
              <a:gd name="connsiteX5" fmla="*/ 9255583 w 10303329"/>
              <a:gd name="connsiteY5" fmla="*/ 22223186 h 22223186"/>
              <a:gd name="connsiteX6" fmla="*/ 1047746 w 10303329"/>
              <a:gd name="connsiteY6" fmla="*/ 22223186 h 22223186"/>
              <a:gd name="connsiteX7" fmla="*/ 0 w 10303329"/>
              <a:gd name="connsiteY7" fmla="*/ 21175440 h 22223186"/>
              <a:gd name="connsiteX8" fmla="*/ 0 w 10303329"/>
              <a:gd name="connsiteY8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645229 w 10303329"/>
              <a:gd name="connsiteY2" fmla="*/ 16328 h 22223186"/>
              <a:gd name="connsiteX3" fmla="*/ 9255583 w 10303329"/>
              <a:gd name="connsiteY3" fmla="*/ 0 h 22223186"/>
              <a:gd name="connsiteX4" fmla="*/ 10303329 w 10303329"/>
              <a:gd name="connsiteY4" fmla="*/ 1047746 h 22223186"/>
              <a:gd name="connsiteX5" fmla="*/ 10303329 w 10303329"/>
              <a:gd name="connsiteY5" fmla="*/ 21175440 h 22223186"/>
              <a:gd name="connsiteX6" fmla="*/ 9255583 w 10303329"/>
              <a:gd name="connsiteY6" fmla="*/ 22223186 h 22223186"/>
              <a:gd name="connsiteX7" fmla="*/ 1047746 w 10303329"/>
              <a:gd name="connsiteY7" fmla="*/ 22223186 h 22223186"/>
              <a:gd name="connsiteX8" fmla="*/ 0 w 10303329"/>
              <a:gd name="connsiteY8" fmla="*/ 21175440 h 22223186"/>
              <a:gd name="connsiteX9" fmla="*/ 0 w 10303329"/>
              <a:gd name="connsiteY9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645229 w 10303329"/>
              <a:gd name="connsiteY2" fmla="*/ 16328 h 22223186"/>
              <a:gd name="connsiteX3" fmla="*/ 7805057 w 10303329"/>
              <a:gd name="connsiteY3" fmla="*/ 32657 h 22223186"/>
              <a:gd name="connsiteX4" fmla="*/ 9255583 w 10303329"/>
              <a:gd name="connsiteY4" fmla="*/ 0 h 22223186"/>
              <a:gd name="connsiteX5" fmla="*/ 10303329 w 10303329"/>
              <a:gd name="connsiteY5" fmla="*/ 1047746 h 22223186"/>
              <a:gd name="connsiteX6" fmla="*/ 10303329 w 10303329"/>
              <a:gd name="connsiteY6" fmla="*/ 21175440 h 22223186"/>
              <a:gd name="connsiteX7" fmla="*/ 9255583 w 10303329"/>
              <a:gd name="connsiteY7" fmla="*/ 22223186 h 22223186"/>
              <a:gd name="connsiteX8" fmla="*/ 1047746 w 10303329"/>
              <a:gd name="connsiteY8" fmla="*/ 22223186 h 22223186"/>
              <a:gd name="connsiteX9" fmla="*/ 0 w 10303329"/>
              <a:gd name="connsiteY9" fmla="*/ 21175440 h 22223186"/>
              <a:gd name="connsiteX10" fmla="*/ 0 w 10303329"/>
              <a:gd name="connsiteY10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759529 w 10303329"/>
              <a:gd name="connsiteY2" fmla="*/ 865413 h 22223186"/>
              <a:gd name="connsiteX3" fmla="*/ 7805057 w 10303329"/>
              <a:gd name="connsiteY3" fmla="*/ 32657 h 22223186"/>
              <a:gd name="connsiteX4" fmla="*/ 9255583 w 10303329"/>
              <a:gd name="connsiteY4" fmla="*/ 0 h 22223186"/>
              <a:gd name="connsiteX5" fmla="*/ 10303329 w 10303329"/>
              <a:gd name="connsiteY5" fmla="*/ 1047746 h 22223186"/>
              <a:gd name="connsiteX6" fmla="*/ 10303329 w 10303329"/>
              <a:gd name="connsiteY6" fmla="*/ 21175440 h 22223186"/>
              <a:gd name="connsiteX7" fmla="*/ 9255583 w 10303329"/>
              <a:gd name="connsiteY7" fmla="*/ 22223186 h 22223186"/>
              <a:gd name="connsiteX8" fmla="*/ 1047746 w 10303329"/>
              <a:gd name="connsiteY8" fmla="*/ 22223186 h 22223186"/>
              <a:gd name="connsiteX9" fmla="*/ 0 w 10303329"/>
              <a:gd name="connsiteY9" fmla="*/ 21175440 h 22223186"/>
              <a:gd name="connsiteX10" fmla="*/ 0 w 10303329"/>
              <a:gd name="connsiteY10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759529 w 10303329"/>
              <a:gd name="connsiteY2" fmla="*/ 865413 h 22223186"/>
              <a:gd name="connsiteX3" fmla="*/ 7331528 w 10303329"/>
              <a:gd name="connsiteY3" fmla="*/ 832757 h 22223186"/>
              <a:gd name="connsiteX4" fmla="*/ 9255583 w 10303329"/>
              <a:gd name="connsiteY4" fmla="*/ 0 h 22223186"/>
              <a:gd name="connsiteX5" fmla="*/ 10303329 w 10303329"/>
              <a:gd name="connsiteY5" fmla="*/ 1047746 h 22223186"/>
              <a:gd name="connsiteX6" fmla="*/ 10303329 w 10303329"/>
              <a:gd name="connsiteY6" fmla="*/ 21175440 h 22223186"/>
              <a:gd name="connsiteX7" fmla="*/ 9255583 w 10303329"/>
              <a:gd name="connsiteY7" fmla="*/ 22223186 h 22223186"/>
              <a:gd name="connsiteX8" fmla="*/ 1047746 w 10303329"/>
              <a:gd name="connsiteY8" fmla="*/ 22223186 h 22223186"/>
              <a:gd name="connsiteX9" fmla="*/ 0 w 10303329"/>
              <a:gd name="connsiteY9" fmla="*/ 21175440 h 22223186"/>
              <a:gd name="connsiteX10" fmla="*/ 0 w 10303329"/>
              <a:gd name="connsiteY10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1496522 w 10303329"/>
              <a:gd name="connsiteY2" fmla="*/ 222417 h 22223186"/>
              <a:gd name="connsiteX3" fmla="*/ 2759529 w 10303329"/>
              <a:gd name="connsiteY3" fmla="*/ 865413 h 22223186"/>
              <a:gd name="connsiteX4" fmla="*/ 7331528 w 10303329"/>
              <a:gd name="connsiteY4" fmla="*/ 832757 h 22223186"/>
              <a:gd name="connsiteX5" fmla="*/ 9255583 w 10303329"/>
              <a:gd name="connsiteY5" fmla="*/ 0 h 22223186"/>
              <a:gd name="connsiteX6" fmla="*/ 10303329 w 10303329"/>
              <a:gd name="connsiteY6" fmla="*/ 1047746 h 22223186"/>
              <a:gd name="connsiteX7" fmla="*/ 10303329 w 10303329"/>
              <a:gd name="connsiteY7" fmla="*/ 21175440 h 22223186"/>
              <a:gd name="connsiteX8" fmla="*/ 9255583 w 10303329"/>
              <a:gd name="connsiteY8" fmla="*/ 22223186 h 22223186"/>
              <a:gd name="connsiteX9" fmla="*/ 1047746 w 10303329"/>
              <a:gd name="connsiteY9" fmla="*/ 22223186 h 22223186"/>
              <a:gd name="connsiteX10" fmla="*/ 0 w 10303329"/>
              <a:gd name="connsiteY10" fmla="*/ 21175440 h 22223186"/>
              <a:gd name="connsiteX11" fmla="*/ 0 w 10303329"/>
              <a:gd name="connsiteY11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759529 w 10303329"/>
              <a:gd name="connsiteY3" fmla="*/ 865413 h 22223186"/>
              <a:gd name="connsiteX4" fmla="*/ 7331528 w 10303329"/>
              <a:gd name="connsiteY4" fmla="*/ 832757 h 22223186"/>
              <a:gd name="connsiteX5" fmla="*/ 9255583 w 10303329"/>
              <a:gd name="connsiteY5" fmla="*/ 0 h 22223186"/>
              <a:gd name="connsiteX6" fmla="*/ 10303329 w 10303329"/>
              <a:gd name="connsiteY6" fmla="*/ 1047746 h 22223186"/>
              <a:gd name="connsiteX7" fmla="*/ 10303329 w 10303329"/>
              <a:gd name="connsiteY7" fmla="*/ 21175440 h 22223186"/>
              <a:gd name="connsiteX8" fmla="*/ 9255583 w 10303329"/>
              <a:gd name="connsiteY8" fmla="*/ 22223186 h 22223186"/>
              <a:gd name="connsiteX9" fmla="*/ 1047746 w 10303329"/>
              <a:gd name="connsiteY9" fmla="*/ 22223186 h 22223186"/>
              <a:gd name="connsiteX10" fmla="*/ 0 w 10303329"/>
              <a:gd name="connsiteY10" fmla="*/ 21175440 h 22223186"/>
              <a:gd name="connsiteX11" fmla="*/ 0 w 10303329"/>
              <a:gd name="connsiteY11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464188 w 10303329"/>
              <a:gd name="connsiteY3" fmla="*/ 417726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9529 w 10303329"/>
              <a:gd name="connsiteY4" fmla="*/ 865413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9255583 w 10303329"/>
              <a:gd name="connsiteY6" fmla="*/ 0 h 22223186"/>
              <a:gd name="connsiteX7" fmla="*/ 10303329 w 10303329"/>
              <a:gd name="connsiteY7" fmla="*/ 1047746 h 22223186"/>
              <a:gd name="connsiteX8" fmla="*/ 10303329 w 10303329"/>
              <a:gd name="connsiteY8" fmla="*/ 21175440 h 22223186"/>
              <a:gd name="connsiteX9" fmla="*/ 9255583 w 10303329"/>
              <a:gd name="connsiteY9" fmla="*/ 22223186 h 22223186"/>
              <a:gd name="connsiteX10" fmla="*/ 1047746 w 10303329"/>
              <a:gd name="connsiteY10" fmla="*/ 22223186 h 22223186"/>
              <a:gd name="connsiteX11" fmla="*/ 0 w 10303329"/>
              <a:gd name="connsiteY11" fmla="*/ 21175440 h 22223186"/>
              <a:gd name="connsiteX12" fmla="*/ 0 w 10303329"/>
              <a:gd name="connsiteY12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8147957 w 10303329"/>
              <a:gd name="connsiteY6" fmla="*/ 481693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51365 w 10303329"/>
              <a:gd name="connsiteY4" fmla="*/ 857248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57656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8221435 w 10303329"/>
              <a:gd name="connsiteY6" fmla="*/ 0 h 22223186"/>
              <a:gd name="connsiteX7" fmla="*/ 9255583 w 10303329"/>
              <a:gd name="connsiteY7" fmla="*/ 0 h 22223186"/>
              <a:gd name="connsiteX8" fmla="*/ 10303329 w 10303329"/>
              <a:gd name="connsiteY8" fmla="*/ 1047746 h 22223186"/>
              <a:gd name="connsiteX9" fmla="*/ 10303329 w 10303329"/>
              <a:gd name="connsiteY9" fmla="*/ 21175440 h 22223186"/>
              <a:gd name="connsiteX10" fmla="*/ 9255583 w 10303329"/>
              <a:gd name="connsiteY10" fmla="*/ 22223186 h 22223186"/>
              <a:gd name="connsiteX11" fmla="*/ 1047746 w 10303329"/>
              <a:gd name="connsiteY11" fmla="*/ 22223186 h 22223186"/>
              <a:gd name="connsiteX12" fmla="*/ 0 w 10303329"/>
              <a:gd name="connsiteY12" fmla="*/ 21175440 h 22223186"/>
              <a:gd name="connsiteX13" fmla="*/ 0 w 10303329"/>
              <a:gd name="connsiteY13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756072 w 10303329"/>
              <a:gd name="connsiteY6" fmla="*/ 432707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221435 w 10303329"/>
              <a:gd name="connsiteY7" fmla="*/ 0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66314 w 10303329"/>
              <a:gd name="connsiteY7" fmla="*/ 277586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8221435 w 10303329"/>
              <a:gd name="connsiteY8" fmla="*/ 0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122334 h 22297774"/>
              <a:gd name="connsiteX1" fmla="*/ 1047746 w 10303329"/>
              <a:gd name="connsiteY1" fmla="*/ 74588 h 22297774"/>
              <a:gd name="connsiteX2" fmla="*/ 2206735 w 10303329"/>
              <a:gd name="connsiteY2" fmla="*/ 92819 h 22297774"/>
              <a:gd name="connsiteX3" fmla="*/ 2382149 w 10303329"/>
              <a:gd name="connsiteY3" fmla="*/ 660990 h 22297774"/>
              <a:gd name="connsiteX4" fmla="*/ 2775858 w 10303329"/>
              <a:gd name="connsiteY4" fmla="*/ 907343 h 22297774"/>
              <a:gd name="connsiteX5" fmla="*/ 7331528 w 10303329"/>
              <a:gd name="connsiteY5" fmla="*/ 907345 h 22297774"/>
              <a:gd name="connsiteX6" fmla="*/ 7878536 w 10303329"/>
              <a:gd name="connsiteY6" fmla="*/ 654253 h 22297774"/>
              <a:gd name="connsiteX7" fmla="*/ 8058150 w 10303329"/>
              <a:gd name="connsiteY7" fmla="*/ 148066 h 22297774"/>
              <a:gd name="connsiteX8" fmla="*/ 9255583 w 10303329"/>
              <a:gd name="connsiteY8" fmla="*/ 74588 h 22297774"/>
              <a:gd name="connsiteX9" fmla="*/ 10303329 w 10303329"/>
              <a:gd name="connsiteY9" fmla="*/ 1122334 h 22297774"/>
              <a:gd name="connsiteX10" fmla="*/ 10303329 w 10303329"/>
              <a:gd name="connsiteY10" fmla="*/ 21250028 h 22297774"/>
              <a:gd name="connsiteX11" fmla="*/ 9255583 w 10303329"/>
              <a:gd name="connsiteY11" fmla="*/ 22297774 h 22297774"/>
              <a:gd name="connsiteX12" fmla="*/ 1047746 w 10303329"/>
              <a:gd name="connsiteY12" fmla="*/ 22297774 h 22297774"/>
              <a:gd name="connsiteX13" fmla="*/ 0 w 10303329"/>
              <a:gd name="connsiteY13" fmla="*/ 21250028 h 22297774"/>
              <a:gd name="connsiteX14" fmla="*/ 0 w 10303329"/>
              <a:gd name="connsiteY14" fmla="*/ 1122334 h 22297774"/>
              <a:gd name="connsiteX0" fmla="*/ 0 w 10303329"/>
              <a:gd name="connsiteY0" fmla="*/ 1114032 h 22289472"/>
              <a:gd name="connsiteX1" fmla="*/ 1047746 w 10303329"/>
              <a:gd name="connsiteY1" fmla="*/ 66286 h 22289472"/>
              <a:gd name="connsiteX2" fmla="*/ 2206735 w 10303329"/>
              <a:gd name="connsiteY2" fmla="*/ 84517 h 22289472"/>
              <a:gd name="connsiteX3" fmla="*/ 2382149 w 10303329"/>
              <a:gd name="connsiteY3" fmla="*/ 652688 h 22289472"/>
              <a:gd name="connsiteX4" fmla="*/ 2775858 w 10303329"/>
              <a:gd name="connsiteY4" fmla="*/ 899041 h 22289472"/>
              <a:gd name="connsiteX5" fmla="*/ 7331528 w 10303329"/>
              <a:gd name="connsiteY5" fmla="*/ 899043 h 22289472"/>
              <a:gd name="connsiteX6" fmla="*/ 7878536 w 10303329"/>
              <a:gd name="connsiteY6" fmla="*/ 645951 h 22289472"/>
              <a:gd name="connsiteX7" fmla="*/ 8058150 w 10303329"/>
              <a:gd name="connsiteY7" fmla="*/ 139764 h 22289472"/>
              <a:gd name="connsiteX8" fmla="*/ 9255583 w 10303329"/>
              <a:gd name="connsiteY8" fmla="*/ 66286 h 22289472"/>
              <a:gd name="connsiteX9" fmla="*/ 10303329 w 10303329"/>
              <a:gd name="connsiteY9" fmla="*/ 1114032 h 22289472"/>
              <a:gd name="connsiteX10" fmla="*/ 10303329 w 10303329"/>
              <a:gd name="connsiteY10" fmla="*/ 21241726 h 22289472"/>
              <a:gd name="connsiteX11" fmla="*/ 9255583 w 10303329"/>
              <a:gd name="connsiteY11" fmla="*/ 22289472 h 22289472"/>
              <a:gd name="connsiteX12" fmla="*/ 1047746 w 10303329"/>
              <a:gd name="connsiteY12" fmla="*/ 22289472 h 22289472"/>
              <a:gd name="connsiteX13" fmla="*/ 0 w 10303329"/>
              <a:gd name="connsiteY13" fmla="*/ 21241726 h 22289472"/>
              <a:gd name="connsiteX14" fmla="*/ 0 w 10303329"/>
              <a:gd name="connsiteY14" fmla="*/ 1114032 h 22289472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78536 w 10303329"/>
              <a:gd name="connsiteY6" fmla="*/ 579665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94864 w 10303329"/>
              <a:gd name="connsiteY6" fmla="*/ 595993 h 22223186"/>
              <a:gd name="connsiteX7" fmla="*/ 8058150 w 10303329"/>
              <a:gd name="connsiteY7" fmla="*/ 73478 h 22223186"/>
              <a:gd name="connsiteX8" fmla="*/ 9255583 w 10303329"/>
              <a:gd name="connsiteY8" fmla="*/ 0 h 22223186"/>
              <a:gd name="connsiteX9" fmla="*/ 10303329 w 10303329"/>
              <a:gd name="connsiteY9" fmla="*/ 1047746 h 22223186"/>
              <a:gd name="connsiteX10" fmla="*/ 10303329 w 10303329"/>
              <a:gd name="connsiteY10" fmla="*/ 21175440 h 22223186"/>
              <a:gd name="connsiteX11" fmla="*/ 9255583 w 10303329"/>
              <a:gd name="connsiteY11" fmla="*/ 22223186 h 22223186"/>
              <a:gd name="connsiteX12" fmla="*/ 1047746 w 10303329"/>
              <a:gd name="connsiteY12" fmla="*/ 22223186 h 22223186"/>
              <a:gd name="connsiteX13" fmla="*/ 0 w 10303329"/>
              <a:gd name="connsiteY13" fmla="*/ 21175440 h 22223186"/>
              <a:gd name="connsiteX14" fmla="*/ 0 w 10303329"/>
              <a:gd name="connsiteY14" fmla="*/ 1047746 h 22223186"/>
              <a:gd name="connsiteX0" fmla="*/ 0 w 10303329"/>
              <a:gd name="connsiteY0" fmla="*/ 1047746 h 22223186"/>
              <a:gd name="connsiteX1" fmla="*/ 1047746 w 10303329"/>
              <a:gd name="connsiteY1" fmla="*/ 0 h 22223186"/>
              <a:gd name="connsiteX2" fmla="*/ 2206735 w 10303329"/>
              <a:gd name="connsiteY2" fmla="*/ 18231 h 22223186"/>
              <a:gd name="connsiteX3" fmla="*/ 2382149 w 10303329"/>
              <a:gd name="connsiteY3" fmla="*/ 586402 h 22223186"/>
              <a:gd name="connsiteX4" fmla="*/ 2775858 w 10303329"/>
              <a:gd name="connsiteY4" fmla="*/ 832755 h 22223186"/>
              <a:gd name="connsiteX5" fmla="*/ 7331528 w 10303329"/>
              <a:gd name="connsiteY5" fmla="*/ 832757 h 22223186"/>
              <a:gd name="connsiteX6" fmla="*/ 7894864 w 10303329"/>
              <a:gd name="connsiteY6" fmla="*/ 595993 h 22223186"/>
              <a:gd name="connsiteX7" fmla="*/ 8017329 w 10303329"/>
              <a:gd name="connsiteY7" fmla="*/ 204107 h 22223186"/>
              <a:gd name="connsiteX8" fmla="*/ 8058150 w 10303329"/>
              <a:gd name="connsiteY8" fmla="*/ 73478 h 22223186"/>
              <a:gd name="connsiteX9" fmla="*/ 9255583 w 10303329"/>
              <a:gd name="connsiteY9" fmla="*/ 0 h 22223186"/>
              <a:gd name="connsiteX10" fmla="*/ 10303329 w 10303329"/>
              <a:gd name="connsiteY10" fmla="*/ 1047746 h 22223186"/>
              <a:gd name="connsiteX11" fmla="*/ 10303329 w 10303329"/>
              <a:gd name="connsiteY11" fmla="*/ 21175440 h 22223186"/>
              <a:gd name="connsiteX12" fmla="*/ 9255583 w 10303329"/>
              <a:gd name="connsiteY12" fmla="*/ 22223186 h 22223186"/>
              <a:gd name="connsiteX13" fmla="*/ 1047746 w 10303329"/>
              <a:gd name="connsiteY13" fmla="*/ 22223186 h 22223186"/>
              <a:gd name="connsiteX14" fmla="*/ 0 w 10303329"/>
              <a:gd name="connsiteY14" fmla="*/ 21175440 h 22223186"/>
              <a:gd name="connsiteX15" fmla="*/ 0 w 10303329"/>
              <a:gd name="connsiteY15" fmla="*/ 1047746 h 22223186"/>
              <a:gd name="connsiteX0" fmla="*/ 0 w 10303329"/>
              <a:gd name="connsiteY0" fmla="*/ 1115259 h 22290699"/>
              <a:gd name="connsiteX1" fmla="*/ 1047746 w 10303329"/>
              <a:gd name="connsiteY1" fmla="*/ 67513 h 22290699"/>
              <a:gd name="connsiteX2" fmla="*/ 2206735 w 10303329"/>
              <a:gd name="connsiteY2" fmla="*/ 85744 h 22290699"/>
              <a:gd name="connsiteX3" fmla="*/ 2382149 w 10303329"/>
              <a:gd name="connsiteY3" fmla="*/ 653915 h 22290699"/>
              <a:gd name="connsiteX4" fmla="*/ 2775858 w 10303329"/>
              <a:gd name="connsiteY4" fmla="*/ 900268 h 22290699"/>
              <a:gd name="connsiteX5" fmla="*/ 7331528 w 10303329"/>
              <a:gd name="connsiteY5" fmla="*/ 900270 h 22290699"/>
              <a:gd name="connsiteX6" fmla="*/ 7894864 w 10303329"/>
              <a:gd name="connsiteY6" fmla="*/ 663506 h 22290699"/>
              <a:gd name="connsiteX7" fmla="*/ 8017329 w 10303329"/>
              <a:gd name="connsiteY7" fmla="*/ 271620 h 22290699"/>
              <a:gd name="connsiteX8" fmla="*/ 8058150 w 10303329"/>
              <a:gd name="connsiteY8" fmla="*/ 140991 h 22290699"/>
              <a:gd name="connsiteX9" fmla="*/ 8123464 w 10303329"/>
              <a:gd name="connsiteY9" fmla="*/ 108334 h 22290699"/>
              <a:gd name="connsiteX10" fmla="*/ 9255583 w 10303329"/>
              <a:gd name="connsiteY10" fmla="*/ 67513 h 22290699"/>
              <a:gd name="connsiteX11" fmla="*/ 10303329 w 10303329"/>
              <a:gd name="connsiteY11" fmla="*/ 1115259 h 22290699"/>
              <a:gd name="connsiteX12" fmla="*/ 10303329 w 10303329"/>
              <a:gd name="connsiteY12" fmla="*/ 21242953 h 22290699"/>
              <a:gd name="connsiteX13" fmla="*/ 9255583 w 10303329"/>
              <a:gd name="connsiteY13" fmla="*/ 22290699 h 22290699"/>
              <a:gd name="connsiteX14" fmla="*/ 1047746 w 10303329"/>
              <a:gd name="connsiteY14" fmla="*/ 22290699 h 22290699"/>
              <a:gd name="connsiteX15" fmla="*/ 0 w 10303329"/>
              <a:gd name="connsiteY15" fmla="*/ 21242953 h 22290699"/>
              <a:gd name="connsiteX16" fmla="*/ 0 w 10303329"/>
              <a:gd name="connsiteY16" fmla="*/ 1115259 h 22290699"/>
              <a:gd name="connsiteX0" fmla="*/ 0 w 10303329"/>
              <a:gd name="connsiteY0" fmla="*/ 1115259 h 22290699"/>
              <a:gd name="connsiteX1" fmla="*/ 1047746 w 10303329"/>
              <a:gd name="connsiteY1" fmla="*/ 67513 h 22290699"/>
              <a:gd name="connsiteX2" fmla="*/ 2206735 w 10303329"/>
              <a:gd name="connsiteY2" fmla="*/ 85744 h 22290699"/>
              <a:gd name="connsiteX3" fmla="*/ 2382149 w 10303329"/>
              <a:gd name="connsiteY3" fmla="*/ 653915 h 22290699"/>
              <a:gd name="connsiteX4" fmla="*/ 2775858 w 10303329"/>
              <a:gd name="connsiteY4" fmla="*/ 900268 h 22290699"/>
              <a:gd name="connsiteX5" fmla="*/ 7331528 w 10303329"/>
              <a:gd name="connsiteY5" fmla="*/ 900270 h 22290699"/>
              <a:gd name="connsiteX6" fmla="*/ 7894864 w 10303329"/>
              <a:gd name="connsiteY6" fmla="*/ 663506 h 22290699"/>
              <a:gd name="connsiteX7" fmla="*/ 8017329 w 10303329"/>
              <a:gd name="connsiteY7" fmla="*/ 271620 h 22290699"/>
              <a:gd name="connsiteX8" fmla="*/ 8123464 w 10303329"/>
              <a:gd name="connsiteY8" fmla="*/ 108334 h 22290699"/>
              <a:gd name="connsiteX9" fmla="*/ 9255583 w 10303329"/>
              <a:gd name="connsiteY9" fmla="*/ 67513 h 22290699"/>
              <a:gd name="connsiteX10" fmla="*/ 10303329 w 10303329"/>
              <a:gd name="connsiteY10" fmla="*/ 1115259 h 22290699"/>
              <a:gd name="connsiteX11" fmla="*/ 10303329 w 10303329"/>
              <a:gd name="connsiteY11" fmla="*/ 21242953 h 22290699"/>
              <a:gd name="connsiteX12" fmla="*/ 9255583 w 10303329"/>
              <a:gd name="connsiteY12" fmla="*/ 22290699 h 22290699"/>
              <a:gd name="connsiteX13" fmla="*/ 1047746 w 10303329"/>
              <a:gd name="connsiteY13" fmla="*/ 22290699 h 22290699"/>
              <a:gd name="connsiteX14" fmla="*/ 0 w 10303329"/>
              <a:gd name="connsiteY14" fmla="*/ 21242953 h 22290699"/>
              <a:gd name="connsiteX15" fmla="*/ 0 w 10303329"/>
              <a:gd name="connsiteY15" fmla="*/ 1115259 h 22290699"/>
              <a:gd name="connsiteX0" fmla="*/ 0 w 10303329"/>
              <a:gd name="connsiteY0" fmla="*/ 1048170 h 22223610"/>
              <a:gd name="connsiteX1" fmla="*/ 1047746 w 10303329"/>
              <a:gd name="connsiteY1" fmla="*/ 424 h 22223610"/>
              <a:gd name="connsiteX2" fmla="*/ 2206735 w 10303329"/>
              <a:gd name="connsiteY2" fmla="*/ 18655 h 22223610"/>
              <a:gd name="connsiteX3" fmla="*/ 2382149 w 10303329"/>
              <a:gd name="connsiteY3" fmla="*/ 586826 h 22223610"/>
              <a:gd name="connsiteX4" fmla="*/ 2775858 w 10303329"/>
              <a:gd name="connsiteY4" fmla="*/ 833179 h 22223610"/>
              <a:gd name="connsiteX5" fmla="*/ 7331528 w 10303329"/>
              <a:gd name="connsiteY5" fmla="*/ 833181 h 22223610"/>
              <a:gd name="connsiteX6" fmla="*/ 7894864 w 10303329"/>
              <a:gd name="connsiteY6" fmla="*/ 596417 h 22223610"/>
              <a:gd name="connsiteX7" fmla="*/ 8017329 w 10303329"/>
              <a:gd name="connsiteY7" fmla="*/ 204531 h 22223610"/>
              <a:gd name="connsiteX8" fmla="*/ 8123464 w 10303329"/>
              <a:gd name="connsiteY8" fmla="*/ 41245 h 22223610"/>
              <a:gd name="connsiteX9" fmla="*/ 9255583 w 10303329"/>
              <a:gd name="connsiteY9" fmla="*/ 424 h 22223610"/>
              <a:gd name="connsiteX10" fmla="*/ 10303329 w 10303329"/>
              <a:gd name="connsiteY10" fmla="*/ 1048170 h 22223610"/>
              <a:gd name="connsiteX11" fmla="*/ 10303329 w 10303329"/>
              <a:gd name="connsiteY11" fmla="*/ 21175864 h 22223610"/>
              <a:gd name="connsiteX12" fmla="*/ 9255583 w 10303329"/>
              <a:gd name="connsiteY12" fmla="*/ 22223610 h 22223610"/>
              <a:gd name="connsiteX13" fmla="*/ 1047746 w 10303329"/>
              <a:gd name="connsiteY13" fmla="*/ 22223610 h 22223610"/>
              <a:gd name="connsiteX14" fmla="*/ 0 w 10303329"/>
              <a:gd name="connsiteY14" fmla="*/ 21175864 h 22223610"/>
              <a:gd name="connsiteX15" fmla="*/ 0 w 10303329"/>
              <a:gd name="connsiteY15" fmla="*/ 1048170 h 22223610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  <a:gd name="connsiteX0" fmla="*/ 0 w 10303329"/>
              <a:gd name="connsiteY0" fmla="*/ 1048504 h 22223944"/>
              <a:gd name="connsiteX1" fmla="*/ 1047746 w 10303329"/>
              <a:gd name="connsiteY1" fmla="*/ 758 h 22223944"/>
              <a:gd name="connsiteX2" fmla="*/ 2206735 w 10303329"/>
              <a:gd name="connsiteY2" fmla="*/ 18989 h 22223944"/>
              <a:gd name="connsiteX3" fmla="*/ 2382149 w 10303329"/>
              <a:gd name="connsiteY3" fmla="*/ 587160 h 22223944"/>
              <a:gd name="connsiteX4" fmla="*/ 2775858 w 10303329"/>
              <a:gd name="connsiteY4" fmla="*/ 833513 h 22223944"/>
              <a:gd name="connsiteX5" fmla="*/ 7331528 w 10303329"/>
              <a:gd name="connsiteY5" fmla="*/ 833515 h 22223944"/>
              <a:gd name="connsiteX6" fmla="*/ 7894864 w 10303329"/>
              <a:gd name="connsiteY6" fmla="*/ 596751 h 22223944"/>
              <a:gd name="connsiteX7" fmla="*/ 8017329 w 10303329"/>
              <a:gd name="connsiteY7" fmla="*/ 204865 h 22223944"/>
              <a:gd name="connsiteX8" fmla="*/ 8147957 w 10303329"/>
              <a:gd name="connsiteY8" fmla="*/ 25250 h 22223944"/>
              <a:gd name="connsiteX9" fmla="*/ 9255583 w 10303329"/>
              <a:gd name="connsiteY9" fmla="*/ 758 h 22223944"/>
              <a:gd name="connsiteX10" fmla="*/ 10303329 w 10303329"/>
              <a:gd name="connsiteY10" fmla="*/ 1048504 h 22223944"/>
              <a:gd name="connsiteX11" fmla="*/ 10303329 w 10303329"/>
              <a:gd name="connsiteY11" fmla="*/ 21176198 h 22223944"/>
              <a:gd name="connsiteX12" fmla="*/ 9255583 w 10303329"/>
              <a:gd name="connsiteY12" fmla="*/ 22223944 h 22223944"/>
              <a:gd name="connsiteX13" fmla="*/ 1047746 w 10303329"/>
              <a:gd name="connsiteY13" fmla="*/ 22223944 h 22223944"/>
              <a:gd name="connsiteX14" fmla="*/ 0 w 10303329"/>
              <a:gd name="connsiteY14" fmla="*/ 21176198 h 22223944"/>
              <a:gd name="connsiteX15" fmla="*/ 0 w 10303329"/>
              <a:gd name="connsiteY15" fmla="*/ 1048504 h 2222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03329" h="22223944">
                <a:moveTo>
                  <a:pt x="0" y="1048504"/>
                </a:moveTo>
                <a:cubicBezTo>
                  <a:pt x="0" y="469850"/>
                  <a:pt x="469092" y="758"/>
                  <a:pt x="1047746" y="758"/>
                </a:cubicBezTo>
                <a:lnTo>
                  <a:pt x="2206735" y="18989"/>
                </a:lnTo>
                <a:cubicBezTo>
                  <a:pt x="2341538" y="26227"/>
                  <a:pt x="2242035" y="356948"/>
                  <a:pt x="2382149" y="587160"/>
                </a:cubicBezTo>
                <a:cubicBezTo>
                  <a:pt x="2507943" y="745479"/>
                  <a:pt x="2650063" y="830316"/>
                  <a:pt x="2775858" y="833513"/>
                </a:cubicBezTo>
                <a:lnTo>
                  <a:pt x="7331528" y="833515"/>
                </a:lnTo>
                <a:cubicBezTo>
                  <a:pt x="7513864" y="838958"/>
                  <a:pt x="7737020" y="844400"/>
                  <a:pt x="7894864" y="596751"/>
                </a:cubicBezTo>
                <a:cubicBezTo>
                  <a:pt x="7984671" y="467483"/>
                  <a:pt x="8011886" y="387201"/>
                  <a:pt x="8017329" y="204865"/>
                </a:cubicBezTo>
                <a:cubicBezTo>
                  <a:pt x="7998279" y="128665"/>
                  <a:pt x="8031388" y="34775"/>
                  <a:pt x="8147957" y="25250"/>
                </a:cubicBezTo>
                <a:cubicBezTo>
                  <a:pt x="8347529" y="13004"/>
                  <a:pt x="8802465" y="-3778"/>
                  <a:pt x="9255583" y="758"/>
                </a:cubicBezTo>
                <a:cubicBezTo>
                  <a:pt x="9834237" y="758"/>
                  <a:pt x="10303329" y="469850"/>
                  <a:pt x="10303329" y="1048504"/>
                </a:cubicBezTo>
                <a:lnTo>
                  <a:pt x="10303329" y="21176198"/>
                </a:lnTo>
                <a:cubicBezTo>
                  <a:pt x="10303329" y="21754852"/>
                  <a:pt x="9834237" y="22223944"/>
                  <a:pt x="9255583" y="22223944"/>
                </a:cubicBezTo>
                <a:lnTo>
                  <a:pt x="1047746" y="22223944"/>
                </a:lnTo>
                <a:cubicBezTo>
                  <a:pt x="469092" y="22223944"/>
                  <a:pt x="0" y="21754852"/>
                  <a:pt x="0" y="21176198"/>
                </a:cubicBezTo>
                <a:lnTo>
                  <a:pt x="0" y="1048504"/>
                </a:lnTo>
                <a:close/>
              </a:path>
            </a:pathLst>
          </a:custGeo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50FAFB-7406-40A3-9AFA-3D80DD437BA6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26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FF2B68-B57C-CAAC-6912-BC5D8863D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2488" b="13112"/>
          <a:stretch/>
        </p:blipFill>
        <p:spPr>
          <a:xfrm>
            <a:off x="-1" y="0"/>
            <a:ext cx="12560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3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D0F66F8C-BD83-4130-AE81-6D3A8F7FBEA3}"/>
              </a:ext>
            </a:extLst>
          </p:cNvPr>
          <p:cNvSpPr/>
          <p:nvPr userDrawn="1"/>
        </p:nvSpPr>
        <p:spPr>
          <a:xfrm>
            <a:off x="0" y="4625121"/>
            <a:ext cx="12192000" cy="2232879"/>
          </a:xfrm>
          <a:prstGeom prst="rect">
            <a:avLst/>
          </a:prstGeom>
          <a:gradFill flip="none" rotWithShape="1">
            <a:gsLst>
              <a:gs pos="50000">
                <a:srgbClr val="FAFAFA"/>
              </a:gs>
              <a:gs pos="0">
                <a:schemeClr val="bg1">
                  <a:lumMod val="100000"/>
                  <a:alpha val="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95216DC-BB20-401F-B3A8-959027709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6591873" y="-847587"/>
            <a:ext cx="16459200" cy="324475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C1036B0-0123-477D-8C09-17A22ED3D593}"/>
              </a:ext>
            </a:extLst>
          </p:cNvPr>
          <p:cNvSpPr/>
          <p:nvPr userDrawn="1"/>
        </p:nvSpPr>
        <p:spPr>
          <a:xfrm>
            <a:off x="-410916" y="-1415543"/>
            <a:ext cx="3623192" cy="3686022"/>
          </a:xfrm>
          <a:prstGeom prst="ellipse">
            <a:avLst/>
          </a:prstGeom>
          <a:gradFill flip="none" rotWithShape="1">
            <a:gsLst>
              <a:gs pos="0">
                <a:srgbClr val="CF0018">
                  <a:alpha val="0"/>
                </a:srgbClr>
              </a:gs>
              <a:gs pos="25000">
                <a:srgbClr val="CF0018">
                  <a:alpha val="20000"/>
                </a:srgbClr>
              </a:gs>
              <a:gs pos="60000">
                <a:srgbClr val="CF001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CFE6B8-153D-4A30-B723-8B5153EC7D82}"/>
              </a:ext>
            </a:extLst>
          </p:cNvPr>
          <p:cNvSpPr/>
          <p:nvPr userDrawn="1"/>
        </p:nvSpPr>
        <p:spPr>
          <a:xfrm>
            <a:off x="-381320" y="-1583722"/>
            <a:ext cx="3686022" cy="3686022"/>
          </a:xfrm>
          <a:prstGeom prst="ellipse">
            <a:avLst/>
          </a:prstGeom>
          <a:noFill/>
          <a:ln w="25400" cap="rnd" cmpd="sng">
            <a:solidFill>
              <a:srgbClr val="CB000D"/>
            </a:solidFill>
            <a:prstDash val="sysDot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7542"/>
                      <a:gd name="connsiteY0" fmla="*/ 3428771 h 6857542"/>
                      <a:gd name="connsiteX1" fmla="*/ 3428771 w 6857542"/>
                      <a:gd name="connsiteY1" fmla="*/ 0 h 6857542"/>
                      <a:gd name="connsiteX2" fmla="*/ 6857542 w 6857542"/>
                      <a:gd name="connsiteY2" fmla="*/ 3428771 h 6857542"/>
                      <a:gd name="connsiteX3" fmla="*/ 3428771 w 6857542"/>
                      <a:gd name="connsiteY3" fmla="*/ 6857542 h 6857542"/>
                      <a:gd name="connsiteX4" fmla="*/ 0 w 6857542"/>
                      <a:gd name="connsiteY4" fmla="*/ 3428771 h 685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57542" h="6857542" extrusionOk="0">
                        <a:moveTo>
                          <a:pt x="0" y="3428771"/>
                        </a:moveTo>
                        <a:cubicBezTo>
                          <a:pt x="-217921" y="1400695"/>
                          <a:pt x="1505150" y="11246"/>
                          <a:pt x="3428771" y="0"/>
                        </a:cubicBezTo>
                        <a:cubicBezTo>
                          <a:pt x="5357147" y="7309"/>
                          <a:pt x="6489171" y="1546826"/>
                          <a:pt x="6857542" y="3428771"/>
                        </a:cubicBezTo>
                        <a:cubicBezTo>
                          <a:pt x="6725840" y="5451043"/>
                          <a:pt x="5307347" y="6940904"/>
                          <a:pt x="3428771" y="6857542"/>
                        </a:cubicBezTo>
                        <a:cubicBezTo>
                          <a:pt x="1290464" y="6723689"/>
                          <a:pt x="246225" y="5440077"/>
                          <a:pt x="0" y="342877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688A2F4-3012-429C-AB27-767B74AE8080}"/>
              </a:ext>
            </a:extLst>
          </p:cNvPr>
          <p:cNvSpPr/>
          <p:nvPr userDrawn="1"/>
        </p:nvSpPr>
        <p:spPr>
          <a:xfrm>
            <a:off x="12077205" y="4625121"/>
            <a:ext cx="114795" cy="2232879"/>
          </a:xfrm>
          <a:prstGeom prst="rect">
            <a:avLst/>
          </a:prstGeom>
          <a:solidFill>
            <a:srgbClr val="CE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8AE2EFA-2FEA-4D3C-AF9D-B97908B9EBB4}"/>
              </a:ext>
            </a:extLst>
          </p:cNvPr>
          <p:cNvCxnSpPr>
            <a:cxnSpLocks/>
          </p:cNvCxnSpPr>
          <p:nvPr userDrawn="1"/>
        </p:nvCxnSpPr>
        <p:spPr>
          <a:xfrm>
            <a:off x="0" y="6395265"/>
            <a:ext cx="9816935" cy="0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204C9CC-1500-447F-A901-13E093A4677F}"/>
              </a:ext>
            </a:extLst>
          </p:cNvPr>
          <p:cNvGrpSpPr/>
          <p:nvPr userDrawn="1"/>
        </p:nvGrpSpPr>
        <p:grpSpPr>
          <a:xfrm>
            <a:off x="9920048" y="6237262"/>
            <a:ext cx="1172135" cy="316007"/>
            <a:chOff x="5600699" y="6200686"/>
            <a:chExt cx="1172135" cy="316007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2785401-A028-48F1-9043-4AA37C3E68DF}"/>
                </a:ext>
              </a:extLst>
            </p:cNvPr>
            <p:cNvSpPr/>
            <p:nvPr/>
          </p:nvSpPr>
          <p:spPr>
            <a:xfrm>
              <a:off x="5600699" y="6200688"/>
              <a:ext cx="316005" cy="316005"/>
            </a:xfrm>
            <a:prstGeom prst="ellipse">
              <a:avLst/>
            </a:prstGeom>
            <a:solidFill>
              <a:srgbClr val="463C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6833B44-A141-4A8E-B434-F89F013B5A25}"/>
                </a:ext>
              </a:extLst>
            </p:cNvPr>
            <p:cNvSpPr/>
            <p:nvPr/>
          </p:nvSpPr>
          <p:spPr>
            <a:xfrm>
              <a:off x="6028764" y="6200687"/>
              <a:ext cx="316005" cy="316005"/>
            </a:xfrm>
            <a:prstGeom prst="ellipse">
              <a:avLst/>
            </a:prstGeom>
            <a:solidFill>
              <a:srgbClr val="CF00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AB2FD55-1DC6-47C7-B9F8-E7005D5A9937}"/>
                </a:ext>
              </a:extLst>
            </p:cNvPr>
            <p:cNvSpPr/>
            <p:nvPr/>
          </p:nvSpPr>
          <p:spPr>
            <a:xfrm>
              <a:off x="6456829" y="6200686"/>
              <a:ext cx="316005" cy="316005"/>
            </a:xfrm>
            <a:prstGeom prst="ellipse">
              <a:avLst/>
            </a:prstGeom>
            <a:solidFill>
              <a:srgbClr val="ECED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AF7892C-F054-480F-B6B3-371B27247D0A}"/>
              </a:ext>
            </a:extLst>
          </p:cNvPr>
          <p:cNvCxnSpPr>
            <a:cxnSpLocks/>
          </p:cNvCxnSpPr>
          <p:nvPr userDrawn="1"/>
        </p:nvCxnSpPr>
        <p:spPr>
          <a:xfrm>
            <a:off x="11204682" y="6395265"/>
            <a:ext cx="987318" cy="0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BED0C5A-8B87-47E6-BC43-499CB1655D7F}"/>
              </a:ext>
            </a:extLst>
          </p:cNvPr>
          <p:cNvCxnSpPr>
            <a:cxnSpLocks/>
          </p:cNvCxnSpPr>
          <p:nvPr userDrawn="1"/>
        </p:nvCxnSpPr>
        <p:spPr>
          <a:xfrm>
            <a:off x="6202391" y="2806739"/>
            <a:ext cx="5989609" cy="0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07646B7-399D-4AB8-AEFF-CFC07FD2255D}"/>
              </a:ext>
            </a:extLst>
          </p:cNvPr>
          <p:cNvCxnSpPr>
            <a:cxnSpLocks/>
          </p:cNvCxnSpPr>
          <p:nvPr userDrawn="1"/>
        </p:nvCxnSpPr>
        <p:spPr>
          <a:xfrm>
            <a:off x="6202391" y="629723"/>
            <a:ext cx="5989609" cy="0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133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84EEDD-45C3-466B-9EC4-81306FC15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72400" cy="6858000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0CA7877E-04CC-4473-A013-0AAC87546A45}"/>
              </a:ext>
            </a:extLst>
          </p:cNvPr>
          <p:cNvSpPr/>
          <p:nvPr userDrawn="1"/>
        </p:nvSpPr>
        <p:spPr>
          <a:xfrm rot="18900000">
            <a:off x="-915403" y="-758868"/>
            <a:ext cx="5680554" cy="5779060"/>
          </a:xfrm>
          <a:prstGeom prst="ellipse">
            <a:avLst/>
          </a:prstGeom>
          <a:gradFill flip="none" rotWithShape="1">
            <a:gsLst>
              <a:gs pos="25000">
                <a:srgbClr val="CF0018">
                  <a:alpha val="25000"/>
                </a:srgbClr>
              </a:gs>
              <a:gs pos="50000">
                <a:srgbClr val="CF0018">
                  <a:alpha val="50000"/>
                </a:srgbClr>
              </a:gs>
              <a:gs pos="0">
                <a:srgbClr val="CF0018">
                  <a:alpha val="0"/>
                </a:srgbClr>
              </a:gs>
              <a:gs pos="100000">
                <a:srgbClr val="CF0018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E811037-6937-406C-AD8E-85C076716C27}"/>
              </a:ext>
            </a:extLst>
          </p:cNvPr>
          <p:cNvSpPr/>
          <p:nvPr userDrawn="1"/>
        </p:nvSpPr>
        <p:spPr>
          <a:xfrm>
            <a:off x="-1483093" y="-1180004"/>
            <a:ext cx="6078575" cy="6078575"/>
          </a:xfrm>
          <a:prstGeom prst="ellipse">
            <a:avLst/>
          </a:prstGeom>
          <a:noFill/>
          <a:ln w="25400" cap="rnd" cmpd="sng">
            <a:solidFill>
              <a:srgbClr val="E6E6E6"/>
            </a:solidFill>
            <a:prstDash val="sysDot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7542"/>
                      <a:gd name="connsiteY0" fmla="*/ 3428771 h 6857542"/>
                      <a:gd name="connsiteX1" fmla="*/ 3428771 w 6857542"/>
                      <a:gd name="connsiteY1" fmla="*/ 0 h 6857542"/>
                      <a:gd name="connsiteX2" fmla="*/ 6857542 w 6857542"/>
                      <a:gd name="connsiteY2" fmla="*/ 3428771 h 6857542"/>
                      <a:gd name="connsiteX3" fmla="*/ 3428771 w 6857542"/>
                      <a:gd name="connsiteY3" fmla="*/ 6857542 h 6857542"/>
                      <a:gd name="connsiteX4" fmla="*/ 0 w 6857542"/>
                      <a:gd name="connsiteY4" fmla="*/ 3428771 h 685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57542" h="6857542" extrusionOk="0">
                        <a:moveTo>
                          <a:pt x="0" y="3428771"/>
                        </a:moveTo>
                        <a:cubicBezTo>
                          <a:pt x="-217921" y="1400695"/>
                          <a:pt x="1505150" y="11246"/>
                          <a:pt x="3428771" y="0"/>
                        </a:cubicBezTo>
                        <a:cubicBezTo>
                          <a:pt x="5357147" y="7309"/>
                          <a:pt x="6489171" y="1546826"/>
                          <a:pt x="6857542" y="3428771"/>
                        </a:cubicBezTo>
                        <a:cubicBezTo>
                          <a:pt x="6725840" y="5451043"/>
                          <a:pt x="5307347" y="6940904"/>
                          <a:pt x="3428771" y="6857542"/>
                        </a:cubicBezTo>
                        <a:cubicBezTo>
                          <a:pt x="1290464" y="6723689"/>
                          <a:pt x="246225" y="5440077"/>
                          <a:pt x="0" y="342877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20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84EEDD-45C3-466B-9EC4-81306FC15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724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9CF138-F5FC-4FE0-9CF8-806FFCA377D9}"/>
              </a:ext>
            </a:extLst>
          </p:cNvPr>
          <p:cNvSpPr txBox="1"/>
          <p:nvPr userDrawn="1"/>
        </p:nvSpPr>
        <p:spPr>
          <a:xfrm>
            <a:off x="8157584" y="1573302"/>
            <a:ext cx="36049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  <a:defRPr/>
            </a:pPr>
            <a:r>
              <a:rPr lang="en-US" altLang="ko-KR" sz="1400" b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Open Sans SemiCondensed" pitchFamily="2" charset="0"/>
                <a:cs typeface="Calibri" panose="020F0502020204030204" pitchFamily="34" charset="0"/>
              </a:rPr>
              <a:t>As a global, multi-disciplinary, integration consultancy company focused on Strategy, Data Management, Analytics, Infrastructure and Growth-Enablement, our daily job is understanding the needs of our clients and delivering the best solutions for them.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A5AA2-C9CB-488C-8109-1EBEFB5C7B37}"/>
              </a:ext>
            </a:extLst>
          </p:cNvPr>
          <p:cNvSpPr txBox="1"/>
          <p:nvPr userDrawn="1"/>
        </p:nvSpPr>
        <p:spPr>
          <a:xfrm>
            <a:off x="8157584" y="3674274"/>
            <a:ext cx="3604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Open Sans SemiCondensed" pitchFamily="2" charset="0"/>
                <a:cs typeface="Calibri" panose="020F0502020204030204" pitchFamily="34" charset="0"/>
              </a:rPr>
              <a:t>To Create an Outstanding Value for our Customers, to Empower them to Outsmart their Competition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Open Sans SemiCondensed" pitchFamily="2" charset="0"/>
                <a:cs typeface="Calibri" panose="020F0502020204030204" pitchFamily="34" charset="0"/>
              </a:rPr>
              <a:t> and to Accelerate their Ability to Change the World.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Open Sans SemiCondensed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C814E6-4DD2-4B6B-8589-9E7969F8DED7}"/>
              </a:ext>
            </a:extLst>
          </p:cNvPr>
          <p:cNvSpPr txBox="1"/>
          <p:nvPr userDrawn="1"/>
        </p:nvSpPr>
        <p:spPr>
          <a:xfrm>
            <a:off x="8157584" y="5445729"/>
            <a:ext cx="36049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Open Sans SemiCondensed" pitchFamily="2" charset="0"/>
                <a:cs typeface="Calibri" panose="020F0502020204030204" pitchFamily="34" charset="0"/>
              </a:rPr>
              <a:t>To Create a Cohesive Family-Oriented Culture where Openness and Communication are paramount, and Everyone Shares their Opinions and Challenges Others to Build an Outstanding Knowledge and Wealth.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BB73F0-92F8-4373-96C1-7D88C692EE69}"/>
              </a:ext>
            </a:extLst>
          </p:cNvPr>
          <p:cNvSpPr txBox="1"/>
          <p:nvPr userDrawn="1"/>
        </p:nvSpPr>
        <p:spPr>
          <a:xfrm>
            <a:off x="8157585" y="3228869"/>
            <a:ext cx="114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F00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F54904-FB2F-43D2-A4D1-264F134DDD0F}"/>
              </a:ext>
            </a:extLst>
          </p:cNvPr>
          <p:cNvSpPr txBox="1"/>
          <p:nvPr userDrawn="1"/>
        </p:nvSpPr>
        <p:spPr>
          <a:xfrm>
            <a:off x="8157584" y="5000324"/>
            <a:ext cx="936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F00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44B7A8-C67E-406F-9C62-47FA7B1269CE}"/>
              </a:ext>
            </a:extLst>
          </p:cNvPr>
          <p:cNvSpPr/>
          <p:nvPr userDrawn="1"/>
        </p:nvSpPr>
        <p:spPr>
          <a:xfrm>
            <a:off x="8118427" y="842801"/>
            <a:ext cx="2471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COMPANY OVERVIEW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32B8D8-99C2-4F58-9B15-8A8ADE422358}"/>
              </a:ext>
            </a:extLst>
          </p:cNvPr>
          <p:cNvSpPr txBox="1"/>
          <p:nvPr userDrawn="1"/>
        </p:nvSpPr>
        <p:spPr>
          <a:xfrm>
            <a:off x="5256706" y="849484"/>
            <a:ext cx="2010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CORE VALUES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FDF280-5EBC-4646-90A6-3FBB198E973F}"/>
              </a:ext>
            </a:extLst>
          </p:cNvPr>
          <p:cNvSpPr txBox="1"/>
          <p:nvPr userDrawn="1"/>
        </p:nvSpPr>
        <p:spPr>
          <a:xfrm>
            <a:off x="5296461" y="4908691"/>
            <a:ext cx="1931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Adventurous Growth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43948B-D141-4599-9223-8BE92CF8213C}"/>
              </a:ext>
            </a:extLst>
          </p:cNvPr>
          <p:cNvSpPr txBox="1"/>
          <p:nvPr userDrawn="1"/>
        </p:nvSpPr>
        <p:spPr>
          <a:xfrm>
            <a:off x="5122281" y="6228921"/>
            <a:ext cx="227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Unquestionable Integrity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C14765-B1F7-4799-ACC4-0E34EB84CCDB}"/>
              </a:ext>
            </a:extLst>
          </p:cNvPr>
          <p:cNvSpPr txBox="1"/>
          <p:nvPr userDrawn="1"/>
        </p:nvSpPr>
        <p:spPr>
          <a:xfrm>
            <a:off x="5331671" y="2255493"/>
            <a:ext cx="1860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Absolute Fulfillment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C6620A-3EEF-496B-A7E8-411830C00DF4}"/>
              </a:ext>
            </a:extLst>
          </p:cNvPr>
          <p:cNvSpPr txBox="1"/>
          <p:nvPr userDrawn="1"/>
        </p:nvSpPr>
        <p:spPr>
          <a:xfrm>
            <a:off x="5461471" y="3598201"/>
            <a:ext cx="1601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Ambitious Family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EAEEF80-B37D-4DF9-89E9-B1D3F1F8C4F6}"/>
              </a:ext>
            </a:extLst>
          </p:cNvPr>
          <p:cNvGrpSpPr/>
          <p:nvPr userDrawn="1"/>
        </p:nvGrpSpPr>
        <p:grpSpPr>
          <a:xfrm>
            <a:off x="6010698" y="3001066"/>
            <a:ext cx="502920" cy="502920"/>
            <a:chOff x="5857622" y="3770902"/>
            <a:chExt cx="502920" cy="502920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F2CC65A-2651-4716-9E7F-EF03835E65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7622" y="3770902"/>
              <a:ext cx="502920" cy="50292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92505296-C2E9-475E-BE54-FFAF88428B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66207" y="3846150"/>
              <a:ext cx="285750" cy="352425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6192E9F-7DD0-48AD-BDD2-86EDA8C925E7}"/>
              </a:ext>
            </a:extLst>
          </p:cNvPr>
          <p:cNvGrpSpPr/>
          <p:nvPr userDrawn="1"/>
        </p:nvGrpSpPr>
        <p:grpSpPr>
          <a:xfrm>
            <a:off x="6010698" y="1673929"/>
            <a:ext cx="502920" cy="502920"/>
            <a:chOff x="6167967" y="5484753"/>
            <a:chExt cx="502920" cy="50292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BEBA489-6DEF-4F13-B846-E471D1DC35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967" y="5484753"/>
              <a:ext cx="502920" cy="502920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00DF6FA1-415D-4D36-BB60-4900DB9EFA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86077" y="5531426"/>
              <a:ext cx="266700" cy="409575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F6CE2E9-1DE1-4AA2-8207-B159D83455BC}"/>
              </a:ext>
            </a:extLst>
          </p:cNvPr>
          <p:cNvGrpSpPr/>
          <p:nvPr userDrawn="1"/>
        </p:nvGrpSpPr>
        <p:grpSpPr>
          <a:xfrm>
            <a:off x="6010698" y="5655341"/>
            <a:ext cx="502920" cy="502920"/>
            <a:chOff x="4722569" y="5483893"/>
            <a:chExt cx="502920" cy="50292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519AC85-5BD6-4E19-90E7-C583D9A1B7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2569" y="5483893"/>
              <a:ext cx="502920" cy="50292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6FE1A89-A8BF-4902-B92C-9CE1797370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807342" y="5573428"/>
              <a:ext cx="333375" cy="32385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327B46E-BC5E-46CE-A209-3D15C72A52DD}"/>
              </a:ext>
            </a:extLst>
          </p:cNvPr>
          <p:cNvGrpSpPr/>
          <p:nvPr userDrawn="1"/>
        </p:nvGrpSpPr>
        <p:grpSpPr>
          <a:xfrm>
            <a:off x="6010698" y="4328203"/>
            <a:ext cx="502920" cy="502920"/>
            <a:chOff x="3536611" y="5395709"/>
            <a:chExt cx="502920" cy="50292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5508281-53D9-432F-B352-EFB35875D8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611" y="5395709"/>
              <a:ext cx="502920" cy="50292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34CC9CE7-DBC5-4B6F-9D2C-083390BF4A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07096" y="5470957"/>
              <a:ext cx="361950" cy="352425"/>
            </a:xfrm>
            <a:prstGeom prst="rect">
              <a:avLst/>
            </a:prstGeom>
          </p:spPr>
        </p:pic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0CA7877E-04CC-4473-A013-0AAC87546A45}"/>
              </a:ext>
            </a:extLst>
          </p:cNvPr>
          <p:cNvSpPr/>
          <p:nvPr userDrawn="1"/>
        </p:nvSpPr>
        <p:spPr>
          <a:xfrm rot="18900000">
            <a:off x="-915403" y="-758868"/>
            <a:ext cx="5680554" cy="5779060"/>
          </a:xfrm>
          <a:prstGeom prst="ellipse">
            <a:avLst/>
          </a:prstGeom>
          <a:gradFill flip="none" rotWithShape="1">
            <a:gsLst>
              <a:gs pos="25000">
                <a:srgbClr val="CF0018">
                  <a:alpha val="25000"/>
                </a:srgbClr>
              </a:gs>
              <a:gs pos="50000">
                <a:srgbClr val="CF0018">
                  <a:alpha val="50000"/>
                </a:srgbClr>
              </a:gs>
              <a:gs pos="0">
                <a:srgbClr val="CF0018">
                  <a:alpha val="0"/>
                </a:srgbClr>
              </a:gs>
              <a:gs pos="100000">
                <a:srgbClr val="CF0018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E811037-6937-406C-AD8E-85C076716C27}"/>
              </a:ext>
            </a:extLst>
          </p:cNvPr>
          <p:cNvSpPr/>
          <p:nvPr userDrawn="1"/>
        </p:nvSpPr>
        <p:spPr>
          <a:xfrm>
            <a:off x="-1483093" y="-1180004"/>
            <a:ext cx="6078575" cy="6078575"/>
          </a:xfrm>
          <a:prstGeom prst="ellipse">
            <a:avLst/>
          </a:prstGeom>
          <a:noFill/>
          <a:ln w="25400" cap="rnd" cmpd="sng">
            <a:solidFill>
              <a:srgbClr val="E6E6E6"/>
            </a:solidFill>
            <a:prstDash val="sysDot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7542"/>
                      <a:gd name="connsiteY0" fmla="*/ 3428771 h 6857542"/>
                      <a:gd name="connsiteX1" fmla="*/ 3428771 w 6857542"/>
                      <a:gd name="connsiteY1" fmla="*/ 0 h 6857542"/>
                      <a:gd name="connsiteX2" fmla="*/ 6857542 w 6857542"/>
                      <a:gd name="connsiteY2" fmla="*/ 3428771 h 6857542"/>
                      <a:gd name="connsiteX3" fmla="*/ 3428771 w 6857542"/>
                      <a:gd name="connsiteY3" fmla="*/ 6857542 h 6857542"/>
                      <a:gd name="connsiteX4" fmla="*/ 0 w 6857542"/>
                      <a:gd name="connsiteY4" fmla="*/ 3428771 h 685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57542" h="6857542" extrusionOk="0">
                        <a:moveTo>
                          <a:pt x="0" y="3428771"/>
                        </a:moveTo>
                        <a:cubicBezTo>
                          <a:pt x="-217921" y="1400695"/>
                          <a:pt x="1505150" y="11246"/>
                          <a:pt x="3428771" y="0"/>
                        </a:cubicBezTo>
                        <a:cubicBezTo>
                          <a:pt x="5357147" y="7309"/>
                          <a:pt x="6489171" y="1546826"/>
                          <a:pt x="6857542" y="3428771"/>
                        </a:cubicBezTo>
                        <a:cubicBezTo>
                          <a:pt x="6725840" y="5451043"/>
                          <a:pt x="5307347" y="6940904"/>
                          <a:pt x="3428771" y="6857542"/>
                        </a:cubicBezTo>
                        <a:cubicBezTo>
                          <a:pt x="1290464" y="6723689"/>
                          <a:pt x="246225" y="5440077"/>
                          <a:pt x="0" y="342877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65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AC2C38-31F8-42AA-980C-081F8AE80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723" y="0"/>
            <a:ext cx="609927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7417FB-2ADC-4E9F-8A24-E027CF64B95F}"/>
              </a:ext>
            </a:extLst>
          </p:cNvPr>
          <p:cNvSpPr/>
          <p:nvPr userDrawn="1"/>
        </p:nvSpPr>
        <p:spPr>
          <a:xfrm>
            <a:off x="914400" y="460247"/>
            <a:ext cx="2471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COMPANY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C1C34-4C51-48A6-B682-0C0774E5B1EA}"/>
              </a:ext>
            </a:extLst>
          </p:cNvPr>
          <p:cNvSpPr txBox="1"/>
          <p:nvPr userDrawn="1"/>
        </p:nvSpPr>
        <p:spPr>
          <a:xfrm>
            <a:off x="777834" y="1747868"/>
            <a:ext cx="4503437" cy="1069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-171450">
              <a:spcBef>
                <a:spcPts val="25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ko-KR" sz="1400" b="0" i="0">
                <a:solidFill>
                  <a:srgbClr val="888888"/>
                </a:solidFill>
                <a:latin typeface="Calibri" panose="020F0502020204030204" pitchFamily="34" charset="0"/>
                <a:ea typeface="Open Sans SemiCondensed" pitchFamily="2" charset="0"/>
                <a:cs typeface="Calibri" panose="020F0502020204030204" pitchFamily="34" charset="0"/>
              </a:rPr>
              <a:t>Founded in 2004</a:t>
            </a:r>
          </a:p>
          <a:p>
            <a:pPr marL="0" indent="-171450">
              <a:spcBef>
                <a:spcPts val="25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ko-KR" sz="1400" b="0" i="0">
                <a:solidFill>
                  <a:srgbClr val="888888"/>
                </a:solidFill>
                <a:latin typeface="Calibri" panose="020F0502020204030204" pitchFamily="34" charset="0"/>
                <a:ea typeface="Open Sans SemiCondensed" pitchFamily="2" charset="0"/>
                <a:cs typeface="Calibri" panose="020F0502020204030204" pitchFamily="34" charset="0"/>
              </a:rPr>
              <a:t>HQ in Bitola, North Macedonia; 6 offices across the globe</a:t>
            </a:r>
          </a:p>
          <a:p>
            <a:pPr marL="0" indent="-171450">
              <a:spcBef>
                <a:spcPts val="25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ko-KR" sz="1400" b="0" i="0">
                <a:solidFill>
                  <a:srgbClr val="888888"/>
                </a:solidFill>
                <a:latin typeface="Calibri" panose="020F0502020204030204" pitchFamily="34" charset="0"/>
                <a:ea typeface="Open Sans SemiCondensed" pitchFamily="2" charset="0"/>
                <a:cs typeface="Calibri" panose="020F0502020204030204" pitchFamily="34" charset="0"/>
              </a:rPr>
              <a:t>Markets: USA &amp; Europe</a:t>
            </a:r>
          </a:p>
          <a:p>
            <a:pPr marL="0" indent="-171450">
              <a:spcBef>
                <a:spcPts val="25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ko-KR" sz="1400">
                <a:solidFill>
                  <a:srgbClr val="888888"/>
                </a:solidFill>
                <a:latin typeface="Calibri" panose="020F0502020204030204" pitchFamily="34" charset="0"/>
                <a:ea typeface="Open Sans SemiCondensed" pitchFamily="2" charset="0"/>
                <a:cs typeface="Calibri" panose="020F0502020204030204" pitchFamily="34" charset="0"/>
              </a:rPr>
              <a:t>Wide Industry knowledge</a:t>
            </a:r>
            <a:endParaRPr lang="en-US" altLang="ko-KR" sz="1400" b="0" i="0">
              <a:solidFill>
                <a:srgbClr val="888888"/>
              </a:solidFill>
              <a:latin typeface="Calibri" panose="020F0502020204030204" pitchFamily="34" charset="0"/>
              <a:ea typeface="Open Sans SemiCondensed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A3ADE-2398-4ECD-B439-0E146D71BF47}"/>
              </a:ext>
            </a:extLst>
          </p:cNvPr>
          <p:cNvSpPr txBox="1"/>
          <p:nvPr userDrawn="1"/>
        </p:nvSpPr>
        <p:spPr>
          <a:xfrm>
            <a:off x="777834" y="3364814"/>
            <a:ext cx="880748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25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ko-KR" sz="1400" b="0">
                <a:solidFill>
                  <a:srgbClr val="888888"/>
                </a:solidFill>
                <a:latin typeface="Calibri" panose="020F0502020204030204" pitchFamily="34" charset="0"/>
                <a:ea typeface="Open Sans SemiCondensed" pitchFamily="2" charset="0"/>
                <a:cs typeface="Calibri" panose="020F0502020204030204" pitchFamily="34" charset="0"/>
              </a:rPr>
              <a:t>9001</a:t>
            </a:r>
          </a:p>
          <a:p>
            <a:pPr marL="171450" indent="-171450">
              <a:spcBef>
                <a:spcPts val="25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ko-KR" sz="1400" b="0">
                <a:solidFill>
                  <a:srgbClr val="888888"/>
                </a:solidFill>
                <a:latin typeface="Calibri" panose="020F0502020204030204" pitchFamily="34" charset="0"/>
                <a:ea typeface="Open Sans SemiCondensed" pitchFamily="2" charset="0"/>
                <a:cs typeface="Calibri" panose="020F0502020204030204" pitchFamily="34" charset="0"/>
              </a:rPr>
              <a:t>14001</a:t>
            </a:r>
          </a:p>
          <a:p>
            <a:pPr marL="171450" indent="-171450">
              <a:spcBef>
                <a:spcPts val="25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ko-KR" sz="1400" b="0">
                <a:solidFill>
                  <a:srgbClr val="888888"/>
                </a:solidFill>
                <a:latin typeface="Calibri" panose="020F0502020204030204" pitchFamily="34" charset="0"/>
                <a:ea typeface="Open Sans SemiCondensed" pitchFamily="2" charset="0"/>
                <a:cs typeface="Calibri" panose="020F0502020204030204" pitchFamily="34" charset="0"/>
              </a:rPr>
              <a:t>27001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40D0AB-405B-41F9-BBA5-CCDD57069354}"/>
              </a:ext>
            </a:extLst>
          </p:cNvPr>
          <p:cNvSpPr/>
          <p:nvPr userDrawn="1"/>
        </p:nvSpPr>
        <p:spPr>
          <a:xfrm>
            <a:off x="946752" y="1493684"/>
            <a:ext cx="10084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00" b="1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B1D8BD-75D3-472C-BE6A-8E55786A94C7}"/>
              </a:ext>
            </a:extLst>
          </p:cNvPr>
          <p:cNvSpPr/>
          <p:nvPr userDrawn="1"/>
        </p:nvSpPr>
        <p:spPr>
          <a:xfrm>
            <a:off x="960632" y="2999730"/>
            <a:ext cx="12951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00" b="1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CERTIFIED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9C02B6-A1E3-4C1F-A3D3-D2023E8C3343}"/>
              </a:ext>
            </a:extLst>
          </p:cNvPr>
          <p:cNvGrpSpPr/>
          <p:nvPr userDrawn="1"/>
        </p:nvGrpSpPr>
        <p:grpSpPr>
          <a:xfrm>
            <a:off x="914399" y="4192724"/>
            <a:ext cx="3590409" cy="2450173"/>
            <a:chOff x="914399" y="4224910"/>
            <a:chExt cx="3590409" cy="24501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008D7F-A70A-44C1-825C-D66D5F588EF8}"/>
                </a:ext>
              </a:extLst>
            </p:cNvPr>
            <p:cNvSpPr txBox="1"/>
            <p:nvPr userDrawn="1"/>
          </p:nvSpPr>
          <p:spPr>
            <a:xfrm>
              <a:off x="914400" y="6198029"/>
              <a:ext cx="27026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>
                  <a:ln>
                    <a:noFill/>
                  </a:ln>
                  <a:solidFill>
                    <a:srgbClr val="CB000D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 SemiCondensed" pitchFamily="2" charset="0"/>
                  <a:cs typeface="Calibri" panose="020F0502020204030204" pitchFamily="34" charset="0"/>
                </a:rPr>
                <a:t>&gt;5%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888888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 SemiCondensed" pitchFamily="2" charset="0"/>
                  <a:cs typeface="Calibri" panose="020F0502020204030204" pitchFamily="34" charset="0"/>
                </a:rPr>
                <a:t>Annual Resource turnover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DC7CB5-EF53-495E-A0D5-90B8F8DE10AB}"/>
                </a:ext>
              </a:extLst>
            </p:cNvPr>
            <p:cNvSpPr txBox="1"/>
            <p:nvPr userDrawn="1"/>
          </p:nvSpPr>
          <p:spPr>
            <a:xfrm>
              <a:off x="914399" y="4224910"/>
              <a:ext cx="359040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>
                  <a:ln>
                    <a:noFill/>
                  </a:ln>
                  <a:solidFill>
                    <a:srgbClr val="CB000D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 SemiCondensed" pitchFamily="2" charset="0"/>
                  <a:cs typeface="Calibri" panose="020F0502020204030204" pitchFamily="34" charset="0"/>
                </a:rPr>
                <a:t>100%</a:t>
              </a: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CB000D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 SemiCondensed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888888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 SemiCondensed" pitchFamily="2" charset="0"/>
                  <a:cs typeface="Calibri" panose="020F0502020204030204" pitchFamily="34" charset="0"/>
                </a:rPr>
                <a:t>Satisfied and </a:t>
              </a:r>
              <a:r>
                <a:rPr lang="en-US" altLang="ko-KR" sz="1400">
                  <a:solidFill>
                    <a:srgbClr val="888888"/>
                  </a:solidFill>
                  <a:latin typeface="Calibri" panose="020F0502020204030204" pitchFamily="34" charset="0"/>
                  <a:ea typeface="Open Sans SemiCondensed" pitchFamily="2" charset="0"/>
                  <a:cs typeface="Calibri" panose="020F0502020204030204" pitchFamily="34" charset="0"/>
                </a:rPr>
                <a:t>Referenceable </a:t>
              </a:r>
              <a:r>
                <a:rPr lang="en-US" sz="1400">
                  <a:solidFill>
                    <a:srgbClr val="888888"/>
                  </a:solidFill>
                  <a:latin typeface="Calibri" panose="020F0502020204030204" pitchFamily="34" charset="0"/>
                  <a:ea typeface="Open Sans SemiCondensed" pitchFamily="2" charset="0"/>
                  <a:cs typeface="Calibri" panose="020F0502020204030204" pitchFamily="34" charset="0"/>
                </a:rPr>
                <a:t>clients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436EFB-534C-44A4-81B4-4E62CD227683}"/>
                </a:ext>
              </a:extLst>
            </p:cNvPr>
            <p:cNvSpPr txBox="1"/>
            <p:nvPr userDrawn="1"/>
          </p:nvSpPr>
          <p:spPr>
            <a:xfrm>
              <a:off x="914400" y="4775898"/>
              <a:ext cx="234251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>
                  <a:ln>
                    <a:noFill/>
                  </a:ln>
                  <a:solidFill>
                    <a:srgbClr val="CB000D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 SemiCondensed" pitchFamily="2" charset="0"/>
                  <a:cs typeface="Calibri" panose="020F0502020204030204" pitchFamily="34" charset="0"/>
                </a:rPr>
                <a:t>350+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888888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 SemiCondensed" pitchFamily="2" charset="0"/>
                  <a:cs typeface="Calibri" panose="020F0502020204030204" pitchFamily="34" charset="0"/>
                </a:rPr>
                <a:t>Completed Projects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20278F-A0F4-4C63-9210-E4EB9B3AF577}"/>
                </a:ext>
              </a:extLst>
            </p:cNvPr>
            <p:cNvSpPr txBox="1"/>
            <p:nvPr userDrawn="1"/>
          </p:nvSpPr>
          <p:spPr>
            <a:xfrm>
              <a:off x="914399" y="5249942"/>
              <a:ext cx="205197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>
                  <a:ln>
                    <a:noFill/>
                  </a:ln>
                  <a:solidFill>
                    <a:srgbClr val="CB000D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 SemiCondensed" pitchFamily="2" charset="0"/>
                  <a:cs typeface="Calibri" panose="020F0502020204030204" pitchFamily="34" charset="0"/>
                </a:rPr>
                <a:t>300+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888888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 SemiCondensed" pitchFamily="2" charset="0"/>
                  <a:cs typeface="Calibri" panose="020F0502020204030204" pitchFamily="34" charset="0"/>
                </a:rPr>
                <a:t>IT Professionals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13CD83-8151-49C4-8A63-2E522A759D55}"/>
                </a:ext>
              </a:extLst>
            </p:cNvPr>
            <p:cNvSpPr txBox="1"/>
            <p:nvPr userDrawn="1"/>
          </p:nvSpPr>
          <p:spPr>
            <a:xfrm>
              <a:off x="914399" y="5723986"/>
              <a:ext cx="285419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>
                  <a:ln>
                    <a:noFill/>
                  </a:ln>
                  <a:solidFill>
                    <a:srgbClr val="CB000D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 SemiCondensed" pitchFamily="2" charset="0"/>
                  <a:cs typeface="Calibri" panose="020F0502020204030204" pitchFamily="34" charset="0"/>
                </a:rPr>
                <a:t>20+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888888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 SemiCondensed" pitchFamily="2" charset="0"/>
                  <a:cs typeface="Calibri" panose="020F0502020204030204" pitchFamily="34" charset="0"/>
                </a:rPr>
                <a:t>Countries in Europe and USA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77FE051C-E074-4E5F-B9B5-41C34F0D63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906" y="3495453"/>
            <a:ext cx="524288" cy="5748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5570BCC-55E2-47DB-9719-FE0709F4EA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934" y="3472587"/>
            <a:ext cx="622924" cy="62504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BEE0353-5EDC-4576-BCC1-CB690233F0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391" y="3498439"/>
            <a:ext cx="1232982" cy="5682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BA719D6-FDC8-46E6-BADF-575C1215721C}"/>
              </a:ext>
            </a:extLst>
          </p:cNvPr>
          <p:cNvSpPr txBox="1"/>
          <p:nvPr userDrawn="1"/>
        </p:nvSpPr>
        <p:spPr>
          <a:xfrm>
            <a:off x="6654225" y="1999684"/>
            <a:ext cx="10897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-173736" algn="l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SnapLogic</a:t>
            </a:r>
            <a:endParaRPr lang="en-US" sz="1400" b="0" i="0" kern="120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  <a:p>
            <a:pPr marL="0" indent="-173736" algn="l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MuleSoft</a:t>
            </a:r>
          </a:p>
          <a:p>
            <a:pPr marL="0" indent="-173736" algn="l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TIBCO</a:t>
            </a:r>
            <a:endParaRPr lang="en-US" sz="14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8FE415-D634-4D10-9A84-E5F0FB1012BF}"/>
              </a:ext>
            </a:extLst>
          </p:cNvPr>
          <p:cNvSpPr txBox="1"/>
          <p:nvPr userDrawn="1"/>
        </p:nvSpPr>
        <p:spPr>
          <a:xfrm>
            <a:off x="8335401" y="1999684"/>
            <a:ext cx="132228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React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Angular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Vue.js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UX Engineers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UI Designs</a:t>
            </a:r>
            <a:endParaRPr lang="en-US" sz="14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2F8DB3-5F80-40C6-A6EA-89A7C7284DA0}"/>
              </a:ext>
            </a:extLst>
          </p:cNvPr>
          <p:cNvSpPr txBox="1"/>
          <p:nvPr userDrawn="1"/>
        </p:nvSpPr>
        <p:spPr>
          <a:xfrm>
            <a:off x="10434255" y="1999684"/>
            <a:ext cx="91339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Java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.NET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Python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Node.js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PHP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CB33C0-105B-4FE2-BEA2-BB05204035F6}"/>
              </a:ext>
            </a:extLst>
          </p:cNvPr>
          <p:cNvSpPr txBox="1"/>
          <p:nvPr userDrawn="1"/>
        </p:nvSpPr>
        <p:spPr>
          <a:xfrm>
            <a:off x="8335401" y="3672858"/>
            <a:ext cx="186179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Project Managers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Project Owners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Scrum Masters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Project Coordinators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Business Analyst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CF19CE-1DA0-483F-B812-E1C6348F0F90}"/>
              </a:ext>
            </a:extLst>
          </p:cNvPr>
          <p:cNvSpPr txBox="1"/>
          <p:nvPr userDrawn="1"/>
        </p:nvSpPr>
        <p:spPr>
          <a:xfrm>
            <a:off x="6654225" y="3672858"/>
            <a:ext cx="12987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Manual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Automation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Performance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Security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A054AA-3B45-40E2-B727-A73C0C3F72EF}"/>
              </a:ext>
            </a:extLst>
          </p:cNvPr>
          <p:cNvSpPr txBox="1"/>
          <p:nvPr userDrawn="1"/>
        </p:nvSpPr>
        <p:spPr>
          <a:xfrm>
            <a:off x="6654225" y="5368524"/>
            <a:ext cx="1280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Android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iOS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React Native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Flutter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0520E4-3C5C-4AE3-B324-F6FB5A6D9CE3}"/>
              </a:ext>
            </a:extLst>
          </p:cNvPr>
          <p:cNvSpPr txBox="1"/>
          <p:nvPr userDrawn="1"/>
        </p:nvSpPr>
        <p:spPr>
          <a:xfrm>
            <a:off x="10434255" y="3672858"/>
            <a:ext cx="12894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Visualization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BI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Data Science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Big Data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D574BE-0685-4DCE-8BCA-144BD997C6FF}"/>
              </a:ext>
            </a:extLst>
          </p:cNvPr>
          <p:cNvSpPr txBox="1"/>
          <p:nvPr userDrawn="1"/>
        </p:nvSpPr>
        <p:spPr>
          <a:xfrm>
            <a:off x="8335401" y="5368524"/>
            <a:ext cx="182562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Workflow</a:t>
            </a:r>
          </a:p>
          <a:p>
            <a:pPr marL="182880" indent="0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None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Management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Process Automation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RPA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Low Code Apps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2BBCC1-4749-4B2F-9EC7-53EEB58B70DC}"/>
              </a:ext>
            </a:extLst>
          </p:cNvPr>
          <p:cNvSpPr txBox="1"/>
          <p:nvPr userDrawn="1"/>
        </p:nvSpPr>
        <p:spPr>
          <a:xfrm>
            <a:off x="10434255" y="5368524"/>
            <a:ext cx="132696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DevOps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DevSecOps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NOC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24/7 Support</a:t>
            </a:r>
          </a:p>
          <a:p>
            <a:pPr marL="0" indent="-173736" algn="l" defTabSz="914400" rtl="0" eaLnBrk="1" latinLnBrk="0" hangingPunct="1">
              <a:buClr>
                <a:srgbClr val="CE0018"/>
              </a:buClr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Cloud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63A9F0-F911-4378-9FDE-304C3EB49C07}"/>
              </a:ext>
            </a:extLst>
          </p:cNvPr>
          <p:cNvSpPr/>
          <p:nvPr userDrawn="1"/>
        </p:nvSpPr>
        <p:spPr>
          <a:xfrm>
            <a:off x="6829231" y="1745240"/>
            <a:ext cx="128406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00" b="1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INTEGRATION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EDABE8-0378-4D17-BC0A-BE020F0318E3}"/>
              </a:ext>
            </a:extLst>
          </p:cNvPr>
          <p:cNvSpPr/>
          <p:nvPr userDrawn="1"/>
        </p:nvSpPr>
        <p:spPr>
          <a:xfrm>
            <a:off x="8518094" y="1745240"/>
            <a:ext cx="113741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00" b="1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FRONT-END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BAEC01-28F0-41A1-9A2E-4B8BA365907F}"/>
              </a:ext>
            </a:extLst>
          </p:cNvPr>
          <p:cNvSpPr/>
          <p:nvPr userDrawn="1"/>
        </p:nvSpPr>
        <p:spPr>
          <a:xfrm>
            <a:off x="10598869" y="1742135"/>
            <a:ext cx="10307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00" b="1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BACK-END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3EC57E-7770-4452-91FF-6B82AE06EC01}"/>
              </a:ext>
            </a:extLst>
          </p:cNvPr>
          <p:cNvSpPr/>
          <p:nvPr userDrawn="1"/>
        </p:nvSpPr>
        <p:spPr>
          <a:xfrm>
            <a:off x="8509292" y="3425417"/>
            <a:ext cx="90128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00" b="1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PM &amp; BA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0CE0E0-0434-47EA-BD29-C7362CC317AC}"/>
              </a:ext>
            </a:extLst>
          </p:cNvPr>
          <p:cNvSpPr/>
          <p:nvPr userDrawn="1"/>
        </p:nvSpPr>
        <p:spPr>
          <a:xfrm>
            <a:off x="6833679" y="3425417"/>
            <a:ext cx="4340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00" b="1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QA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2C6E36-7444-4964-BB1A-30A495548A16}"/>
              </a:ext>
            </a:extLst>
          </p:cNvPr>
          <p:cNvSpPr/>
          <p:nvPr userDrawn="1"/>
        </p:nvSpPr>
        <p:spPr>
          <a:xfrm>
            <a:off x="6817503" y="5124369"/>
            <a:ext cx="8422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00" b="1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MOBILE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27325D-6753-486F-AFB3-AFEC64801F1D}"/>
              </a:ext>
            </a:extLst>
          </p:cNvPr>
          <p:cNvSpPr/>
          <p:nvPr userDrawn="1"/>
        </p:nvSpPr>
        <p:spPr>
          <a:xfrm>
            <a:off x="10598579" y="3425417"/>
            <a:ext cx="60104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00" b="1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DATA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A3A0DE-5054-4D91-A30E-EFA3C6BBC541}"/>
              </a:ext>
            </a:extLst>
          </p:cNvPr>
          <p:cNvSpPr/>
          <p:nvPr userDrawn="1"/>
        </p:nvSpPr>
        <p:spPr>
          <a:xfrm>
            <a:off x="8509292" y="5124368"/>
            <a:ext cx="107444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00" b="1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LOW CODE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FFFB98-5C90-4A2E-9DC8-F498D7DA6087}"/>
              </a:ext>
            </a:extLst>
          </p:cNvPr>
          <p:cNvSpPr/>
          <p:nvPr userDrawn="1"/>
        </p:nvSpPr>
        <p:spPr>
          <a:xfrm>
            <a:off x="10615428" y="5112509"/>
            <a:ext cx="95410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00" b="1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SUPPORT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C6AE593-C834-40CE-B08A-C392C52B5789}"/>
              </a:ext>
            </a:extLst>
          </p:cNvPr>
          <p:cNvSpPr/>
          <p:nvPr userDrawn="1"/>
        </p:nvSpPr>
        <p:spPr>
          <a:xfrm>
            <a:off x="0" y="460247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2F1A0F-891E-4054-A546-C434F0E46AAF}"/>
              </a:ext>
            </a:extLst>
          </p:cNvPr>
          <p:cNvSpPr/>
          <p:nvPr userDrawn="1"/>
        </p:nvSpPr>
        <p:spPr>
          <a:xfrm>
            <a:off x="946752" y="918608"/>
            <a:ext cx="1334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>
                <a:solidFill>
                  <a:srgbClr val="CB00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FACTS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F00DEC-1B0D-43EA-96F0-79824AD6E40E}"/>
              </a:ext>
            </a:extLst>
          </p:cNvPr>
          <p:cNvSpPr txBox="1"/>
          <p:nvPr userDrawn="1"/>
        </p:nvSpPr>
        <p:spPr>
          <a:xfrm>
            <a:off x="8807089" y="918608"/>
            <a:ext cx="282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SKILLS AND COMPETENCIES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52611D6-993F-4C82-B171-CE80097B65E3}"/>
              </a:ext>
            </a:extLst>
          </p:cNvPr>
          <p:cNvCxnSpPr>
            <a:cxnSpLocks/>
          </p:cNvCxnSpPr>
          <p:nvPr userDrawn="1"/>
        </p:nvCxnSpPr>
        <p:spPr>
          <a:xfrm>
            <a:off x="3256914" y="629723"/>
            <a:ext cx="8935086" cy="0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87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128001E7-BEFB-41ED-9922-A402BE117D29}"/>
              </a:ext>
            </a:extLst>
          </p:cNvPr>
          <p:cNvSpPr/>
          <p:nvPr userDrawn="1"/>
        </p:nvSpPr>
        <p:spPr>
          <a:xfrm rot="10800000">
            <a:off x="-7172" y="4367041"/>
            <a:ext cx="12199171" cy="658990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85000"/>
                  <a:alpha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6681F24-7568-43B2-8DC1-1A6630CEB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283229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2E06E23B-F100-437B-9941-5F129C4CA918}"/>
              </a:ext>
            </a:extLst>
          </p:cNvPr>
          <p:cNvSpPr/>
          <p:nvPr userDrawn="1"/>
        </p:nvSpPr>
        <p:spPr>
          <a:xfrm>
            <a:off x="0" y="476850"/>
            <a:ext cx="378921" cy="355216"/>
          </a:xfrm>
          <a:prstGeom prst="rect">
            <a:avLst/>
          </a:prstGeom>
          <a:solidFill>
            <a:srgbClr val="CB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3AC6094-090E-4352-9446-78A1BE794110}"/>
              </a:ext>
            </a:extLst>
          </p:cNvPr>
          <p:cNvSpPr/>
          <p:nvPr userDrawn="1"/>
        </p:nvSpPr>
        <p:spPr>
          <a:xfrm>
            <a:off x="0" y="1398833"/>
            <a:ext cx="12199171" cy="1463188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50000">
                <a:srgbClr val="C60007">
                  <a:alpha val="75000"/>
                </a:srgbClr>
              </a:gs>
              <a:gs pos="100000">
                <a:srgbClr val="CB00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08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1E7D7F8-DDEA-45D6-823D-AE5AAAE74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401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21E6590-054A-43CC-A3C3-F2125C3A3418}"/>
              </a:ext>
            </a:extLst>
          </p:cNvPr>
          <p:cNvSpPr/>
          <p:nvPr userDrawn="1"/>
        </p:nvSpPr>
        <p:spPr>
          <a:xfrm>
            <a:off x="3340988" y="1872845"/>
            <a:ext cx="8851900" cy="16574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5A5816-4015-42B5-AC48-57FE38B5C75F}"/>
              </a:ext>
            </a:extLst>
          </p:cNvPr>
          <p:cNvSpPr/>
          <p:nvPr userDrawn="1"/>
        </p:nvSpPr>
        <p:spPr>
          <a:xfrm>
            <a:off x="3340100" y="5200554"/>
            <a:ext cx="8851900" cy="16574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CE66F32-3185-48C4-8C1C-971E229B9823}"/>
              </a:ext>
            </a:extLst>
          </p:cNvPr>
          <p:cNvSpPr/>
          <p:nvPr userDrawn="1"/>
        </p:nvSpPr>
        <p:spPr>
          <a:xfrm>
            <a:off x="3151219" y="2035845"/>
            <a:ext cx="307778" cy="1353134"/>
          </a:xfrm>
          <a:prstGeom prst="rect">
            <a:avLst/>
          </a:prstGeom>
          <a:solidFill>
            <a:srgbClr val="CE00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D24CE5C-512B-44B7-8060-B1DEB4D7E3FF}"/>
              </a:ext>
            </a:extLst>
          </p:cNvPr>
          <p:cNvSpPr/>
          <p:nvPr userDrawn="1"/>
        </p:nvSpPr>
        <p:spPr>
          <a:xfrm>
            <a:off x="3153390" y="3631793"/>
            <a:ext cx="307778" cy="1353134"/>
          </a:xfrm>
          <a:prstGeom prst="rect">
            <a:avLst/>
          </a:prstGeom>
          <a:solidFill>
            <a:srgbClr val="CE00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0CEF0E8-CE1E-482C-8E50-206A910BA3A2}"/>
              </a:ext>
            </a:extLst>
          </p:cNvPr>
          <p:cNvSpPr/>
          <p:nvPr userDrawn="1"/>
        </p:nvSpPr>
        <p:spPr>
          <a:xfrm>
            <a:off x="3197342" y="5362615"/>
            <a:ext cx="307778" cy="1353134"/>
          </a:xfrm>
          <a:prstGeom prst="rect">
            <a:avLst/>
          </a:prstGeom>
          <a:solidFill>
            <a:srgbClr val="CE00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FAC8A18-81FE-46D6-99F7-2DCCA2EF731D}"/>
              </a:ext>
            </a:extLst>
          </p:cNvPr>
          <p:cNvCxnSpPr>
            <a:cxnSpLocks/>
          </p:cNvCxnSpPr>
          <p:nvPr userDrawn="1"/>
        </p:nvCxnSpPr>
        <p:spPr>
          <a:xfrm>
            <a:off x="6340452" y="629723"/>
            <a:ext cx="6900045" cy="0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BEFC72A-3516-4703-95CC-54FB939E685D}"/>
              </a:ext>
            </a:extLst>
          </p:cNvPr>
          <p:cNvCxnSpPr>
            <a:cxnSpLocks/>
          </p:cNvCxnSpPr>
          <p:nvPr userDrawn="1"/>
        </p:nvCxnSpPr>
        <p:spPr>
          <a:xfrm flipV="1">
            <a:off x="3677858" y="1872845"/>
            <a:ext cx="0" cy="4985155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010A697-3103-4AC4-A186-8E623EE5887B}"/>
              </a:ext>
            </a:extLst>
          </p:cNvPr>
          <p:cNvCxnSpPr>
            <a:cxnSpLocks/>
          </p:cNvCxnSpPr>
          <p:nvPr userDrawn="1"/>
        </p:nvCxnSpPr>
        <p:spPr>
          <a:xfrm flipV="1">
            <a:off x="6340772" y="1872845"/>
            <a:ext cx="0" cy="4985155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F6E4558-0EB2-4947-8D9C-285A14962C46}"/>
              </a:ext>
            </a:extLst>
          </p:cNvPr>
          <p:cNvCxnSpPr>
            <a:cxnSpLocks/>
          </p:cNvCxnSpPr>
          <p:nvPr userDrawn="1"/>
        </p:nvCxnSpPr>
        <p:spPr>
          <a:xfrm flipV="1">
            <a:off x="9296598" y="1872845"/>
            <a:ext cx="0" cy="4985155"/>
          </a:xfrm>
          <a:prstGeom prst="line">
            <a:avLst/>
          </a:prstGeom>
          <a:ln w="19050" cap="rnd">
            <a:solidFill>
              <a:srgbClr val="B700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76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24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77" r:id="rId6"/>
    <p:sldLayoutId id="2147483663" r:id="rId7"/>
    <p:sldLayoutId id="2147483678" r:id="rId8"/>
    <p:sldLayoutId id="2147483652" r:id="rId9"/>
    <p:sldLayoutId id="2147483653" r:id="rId10"/>
    <p:sldLayoutId id="2147483664" r:id="rId11"/>
    <p:sldLayoutId id="2147483676" r:id="rId12"/>
    <p:sldLayoutId id="2147483654" r:id="rId13"/>
    <p:sldLayoutId id="2147483683" r:id="rId14"/>
    <p:sldLayoutId id="2147483680" r:id="rId15"/>
    <p:sldLayoutId id="2147483655" r:id="rId16"/>
    <p:sldLayoutId id="2147483656" r:id="rId17"/>
    <p:sldLayoutId id="2147483657" r:id="rId18"/>
    <p:sldLayoutId id="2147483658" r:id="rId19"/>
    <p:sldLayoutId id="2147483665" r:id="rId20"/>
    <p:sldLayoutId id="2147483659" r:id="rId21"/>
    <p:sldLayoutId id="2147483666" r:id="rId22"/>
    <p:sldLayoutId id="2147483667" r:id="rId23"/>
    <p:sldLayoutId id="2147483668" r:id="rId24"/>
    <p:sldLayoutId id="2147483684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81" r:id="rId32"/>
    <p:sldLayoutId id="2147483682" r:id="rId33"/>
    <p:sldLayoutId id="2147483679" r:id="rId34"/>
    <p:sldLayoutId id="2147483710" r:id="rId35"/>
    <p:sldLayoutId id="2147483711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08.png"/><Relationship Id="rId18" Type="http://schemas.openxmlformats.org/officeDocument/2006/relationships/image" Target="../media/image111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17" Type="http://schemas.openxmlformats.org/officeDocument/2006/relationships/image" Target="../media/image11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24.png"/><Relationship Id="rId19" Type="http://schemas.openxmlformats.org/officeDocument/2006/relationships/image" Target="../media/image112.png"/><Relationship Id="rId4" Type="http://schemas.openxmlformats.org/officeDocument/2006/relationships/image" Target="../media/image17.svg"/><Relationship Id="rId9" Type="http://schemas.openxmlformats.org/officeDocument/2006/relationships/image" Target="../media/image23.png"/><Relationship Id="rId1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4" Type="http://schemas.openxmlformats.org/officeDocument/2006/relationships/image" Target="../media/image115.svg"/><Relationship Id="rId9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2.png"/><Relationship Id="rId7" Type="http://schemas.openxmlformats.org/officeDocument/2006/relationships/image" Target="../media/image12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png"/><Relationship Id="rId5" Type="http://schemas.openxmlformats.org/officeDocument/2006/relationships/image" Target="../media/image128.svg"/><Relationship Id="rId4" Type="http://schemas.openxmlformats.org/officeDocument/2006/relationships/image" Target="../media/image1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3E81A64-D7A3-0148-1788-08ED55046A99}"/>
              </a:ext>
            </a:extLst>
          </p:cNvPr>
          <p:cNvSpPr/>
          <p:nvPr/>
        </p:nvSpPr>
        <p:spPr>
          <a:xfrm>
            <a:off x="8044483" y="0"/>
            <a:ext cx="3143215" cy="6858000"/>
          </a:xfrm>
          <a:prstGeom prst="rect">
            <a:avLst/>
          </a:prstGeom>
          <a:gradFill>
            <a:gsLst>
              <a:gs pos="85000">
                <a:srgbClr val="FFFFFF">
                  <a:alpha val="5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78CCFCE-A8D2-CA78-79B3-80DEA25CF2EF}"/>
              </a:ext>
            </a:extLst>
          </p:cNvPr>
          <p:cNvSpPr/>
          <p:nvPr/>
        </p:nvSpPr>
        <p:spPr>
          <a:xfrm rot="10800000">
            <a:off x="6629420" y="494109"/>
            <a:ext cx="5670366" cy="5768696"/>
          </a:xfrm>
          <a:prstGeom prst="ellipse">
            <a:avLst/>
          </a:prstGeom>
          <a:gradFill flip="none" rotWithShape="1">
            <a:gsLst>
              <a:gs pos="25000">
                <a:srgbClr val="CF0018">
                  <a:alpha val="25000"/>
                </a:srgbClr>
              </a:gs>
              <a:gs pos="50000">
                <a:srgbClr val="CF0018">
                  <a:alpha val="50000"/>
                </a:srgbClr>
              </a:gs>
              <a:gs pos="0">
                <a:srgbClr val="CF0018">
                  <a:alpha val="0"/>
                </a:srgbClr>
              </a:gs>
              <a:gs pos="100000">
                <a:srgbClr val="CF0018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72F15E0-4F6F-68DD-110D-F0976088D8E7}"/>
              </a:ext>
            </a:extLst>
          </p:cNvPr>
          <p:cNvSpPr/>
          <p:nvPr/>
        </p:nvSpPr>
        <p:spPr>
          <a:xfrm>
            <a:off x="6779383" y="546512"/>
            <a:ext cx="5549137" cy="5549137"/>
          </a:xfrm>
          <a:prstGeom prst="ellipse">
            <a:avLst/>
          </a:prstGeom>
          <a:noFill/>
          <a:ln w="25400" cap="rnd" cmpd="sng">
            <a:solidFill>
              <a:srgbClr val="E6E6E6"/>
            </a:solidFill>
            <a:prstDash val="sysDot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7542"/>
                      <a:gd name="connsiteY0" fmla="*/ 3428771 h 6857542"/>
                      <a:gd name="connsiteX1" fmla="*/ 3428771 w 6857542"/>
                      <a:gd name="connsiteY1" fmla="*/ 0 h 6857542"/>
                      <a:gd name="connsiteX2" fmla="*/ 6857542 w 6857542"/>
                      <a:gd name="connsiteY2" fmla="*/ 3428771 h 6857542"/>
                      <a:gd name="connsiteX3" fmla="*/ 3428771 w 6857542"/>
                      <a:gd name="connsiteY3" fmla="*/ 6857542 h 6857542"/>
                      <a:gd name="connsiteX4" fmla="*/ 0 w 6857542"/>
                      <a:gd name="connsiteY4" fmla="*/ 3428771 h 685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57542" h="6857542" extrusionOk="0">
                        <a:moveTo>
                          <a:pt x="0" y="3428771"/>
                        </a:moveTo>
                        <a:cubicBezTo>
                          <a:pt x="-217921" y="1400695"/>
                          <a:pt x="1505150" y="11246"/>
                          <a:pt x="3428771" y="0"/>
                        </a:cubicBezTo>
                        <a:cubicBezTo>
                          <a:pt x="5357147" y="7309"/>
                          <a:pt x="6489171" y="1546826"/>
                          <a:pt x="6857542" y="3428771"/>
                        </a:cubicBezTo>
                        <a:cubicBezTo>
                          <a:pt x="6725840" y="5451043"/>
                          <a:pt x="5307347" y="6940904"/>
                          <a:pt x="3428771" y="6857542"/>
                        </a:cubicBezTo>
                        <a:cubicBezTo>
                          <a:pt x="1290464" y="6723689"/>
                          <a:pt x="246225" y="5440077"/>
                          <a:pt x="0" y="342877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8984A5CF-D5EF-2424-120D-531CF11AD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462" y="567692"/>
            <a:ext cx="2579291" cy="89367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8F881BD-5524-87EA-A6F1-1A0C87F7B417}"/>
              </a:ext>
            </a:extLst>
          </p:cNvPr>
          <p:cNvSpPr/>
          <p:nvPr/>
        </p:nvSpPr>
        <p:spPr>
          <a:xfrm>
            <a:off x="1846582" y="1740376"/>
            <a:ext cx="3413557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5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YOUR PARTNER TO FUTURE SUCCESS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0A2E587-C072-6833-408F-43C81DAD4B21}"/>
              </a:ext>
            </a:extLst>
          </p:cNvPr>
          <p:cNvGrpSpPr/>
          <p:nvPr/>
        </p:nvGrpSpPr>
        <p:grpSpPr>
          <a:xfrm>
            <a:off x="8274359" y="6263640"/>
            <a:ext cx="2609419" cy="594360"/>
            <a:chOff x="895364" y="6124321"/>
            <a:chExt cx="2609419" cy="59436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2F95566-339D-A14F-259E-1C560078EF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2839" y="6146346"/>
              <a:ext cx="501944" cy="55031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847BEEB-AB57-216F-3DC6-1F65C72389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3638" y="6147181"/>
              <a:ext cx="1190445" cy="54864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253CDD1-3885-EEF5-FAD3-2D13218EA5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364" y="6124321"/>
              <a:ext cx="592344" cy="594360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E7107261-44AC-2D12-C500-1C4BA4AC58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35" y="4874509"/>
            <a:ext cx="1188720" cy="14766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430D2DC-B3A7-8001-3ABF-54B835F3886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6" y="4842666"/>
            <a:ext cx="1188720" cy="25306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4872ED8-8307-B513-D062-15A11744E4E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535" y="4459200"/>
            <a:ext cx="1143997" cy="2569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6D074A1-A1F0-86B8-E4C4-0B54F14D522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8718" y="4421114"/>
            <a:ext cx="1188720" cy="39594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9729C4B-6DF6-4E1F-1E41-7BE1613758C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35" y="5228890"/>
            <a:ext cx="1188720" cy="249824"/>
          </a:xfrm>
          <a:prstGeom prst="rect">
            <a:avLst/>
          </a:prstGeom>
        </p:spPr>
      </p:pic>
      <p:pic>
        <p:nvPicPr>
          <p:cNvPr id="44" name="Picture 4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96C2697-EF03-887F-A28D-47F2EAF1EE3E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123" y="5138491"/>
            <a:ext cx="1031763" cy="4572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2480932-CED9-6767-BC43-178F5300EE6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351"/>
          <a:stretch/>
        </p:blipFill>
        <p:spPr>
          <a:xfrm>
            <a:off x="8230978" y="1461362"/>
            <a:ext cx="2852303" cy="822181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AF3ACC3-07DF-076F-FD98-E2F07A1488A7}"/>
              </a:ext>
            </a:extLst>
          </p:cNvPr>
          <p:cNvSpPr/>
          <p:nvPr/>
        </p:nvSpPr>
        <p:spPr>
          <a:xfrm>
            <a:off x="8370655" y="2324615"/>
            <a:ext cx="350956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5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TO BUILD A BETTER WORLD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890CA6-5ABB-1EA5-2D40-C9DC1963FA27}"/>
              </a:ext>
            </a:extLst>
          </p:cNvPr>
          <p:cNvSpPr txBox="1"/>
          <p:nvPr/>
        </p:nvSpPr>
        <p:spPr>
          <a:xfrm>
            <a:off x="73480" y="3331849"/>
            <a:ext cx="6425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Clr>
                <a:srgbClr val="333E48"/>
              </a:buClr>
              <a:defRPr/>
            </a:pPr>
            <a:r>
              <a:rPr lang="en-GB" sz="3600" b="1" i="0" dirty="0">
                <a:solidFill>
                  <a:schemeClr val="bg1"/>
                </a:solidFill>
                <a:effectLst/>
              </a:rPr>
              <a:t>Save More, Migrate Faster: </a:t>
            </a:r>
          </a:p>
          <a:p>
            <a:pPr marL="0" indent="0" algn="ctr">
              <a:spcBef>
                <a:spcPts val="0"/>
              </a:spcBef>
              <a:buClr>
                <a:srgbClr val="333E48"/>
              </a:buClr>
              <a:defRPr/>
            </a:pPr>
            <a:r>
              <a:rPr lang="en-GB" sz="3600" b="1" i="0" dirty="0">
                <a:solidFill>
                  <a:schemeClr val="bg1"/>
                </a:solidFill>
                <a:effectLst/>
              </a:rPr>
              <a:t>Xray Cloud Strategy</a:t>
            </a:r>
            <a:endParaRPr lang="en-US" sz="3600" i="1" kern="0" dirty="0">
              <a:solidFill>
                <a:schemeClr val="bg1"/>
              </a:solidFill>
              <a:ea typeface="+mn-ea"/>
              <a:cs typeface="Calibri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31782DD-7B9C-590F-7037-FEA9675A42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87463" y="2923367"/>
            <a:ext cx="1236786" cy="1236786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5F681BD6-5A5F-0420-195E-ACC0E270CC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6" t="65437" r="12892" b="16385"/>
          <a:stretch/>
        </p:blipFill>
        <p:spPr>
          <a:xfrm>
            <a:off x="4886308" y="841401"/>
            <a:ext cx="1033398" cy="346250"/>
          </a:xfrm>
          <a:prstGeom prst="rect">
            <a:avLst/>
          </a:prstGeom>
        </p:spPr>
      </p:pic>
      <p:pic>
        <p:nvPicPr>
          <p:cNvPr id="1026" name="Picture 2" descr="Xray | Ministry of Testing">
            <a:extLst>
              <a:ext uri="{FF2B5EF4-FFF2-40B4-BE49-F238E27FC236}">
                <a16:creationId xmlns:a16="http://schemas.microsoft.com/office/drawing/2014/main" id="{39CCB7C0-C261-2E3A-84FE-2C73CB2A3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2" t="2754" r="34050" b="26939"/>
          <a:stretch/>
        </p:blipFill>
        <p:spPr bwMode="auto">
          <a:xfrm>
            <a:off x="4101530" y="291189"/>
            <a:ext cx="745433" cy="144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17ACBA-98D1-70C1-E7AD-0B8E38076FC2}"/>
              </a:ext>
            </a:extLst>
          </p:cNvPr>
          <p:cNvSpPr/>
          <p:nvPr/>
        </p:nvSpPr>
        <p:spPr>
          <a:xfrm>
            <a:off x="3553361" y="629806"/>
            <a:ext cx="4708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+</a:t>
            </a:r>
            <a:endParaRPr lang="en-US" sz="1650" b="1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737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5;p2">
            <a:extLst>
              <a:ext uri="{FF2B5EF4-FFF2-40B4-BE49-F238E27FC236}">
                <a16:creationId xmlns:a16="http://schemas.microsoft.com/office/drawing/2014/main" id="{DBBFE2DF-752D-EB99-D4C7-5D8A68FDC01E}"/>
              </a:ext>
            </a:extLst>
          </p:cNvPr>
          <p:cNvSpPr txBox="1">
            <a:spLocks/>
          </p:cNvSpPr>
          <p:nvPr/>
        </p:nvSpPr>
        <p:spPr>
          <a:xfrm>
            <a:off x="454815" y="350995"/>
            <a:ext cx="9908385" cy="5212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C00000"/>
                </a:solidFill>
                <a:latin typeface="+mn-lt"/>
              </a:rPr>
              <a:t>Special</a:t>
            </a:r>
            <a:r>
              <a:rPr lang="en-US" b="1">
                <a:latin typeface="+mn-lt"/>
              </a:rPr>
              <a:t> Offer</a:t>
            </a: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7C358763-5977-D621-ACBB-E44C34D4EA84}"/>
              </a:ext>
            </a:extLst>
          </p:cNvPr>
          <p:cNvSpPr/>
          <p:nvPr/>
        </p:nvSpPr>
        <p:spPr>
          <a:xfrm>
            <a:off x="757105" y="1384158"/>
            <a:ext cx="5513991" cy="12661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595959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latin typeface="Century Gothic" panose="020B0502020202020204" pitchFamily="34" charset="0"/>
              </a:rPr>
              <a:t>Elevate Your Cloud Journey with Our 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Complimentary Assessment Plan! </a:t>
            </a: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18CE6C3F-DABB-A760-ECDE-E8836367E8D8}"/>
              </a:ext>
            </a:extLst>
          </p:cNvPr>
          <p:cNvSpPr/>
          <p:nvPr/>
        </p:nvSpPr>
        <p:spPr>
          <a:xfrm>
            <a:off x="747505" y="5224448"/>
            <a:ext cx="5513991" cy="12661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Secure Your Discount Now! </a:t>
            </a:r>
          </a:p>
          <a:p>
            <a:pPr algn="ctr"/>
            <a:r>
              <a:rPr lang="en-US" sz="2000" dirty="0">
                <a:solidFill>
                  <a:srgbClr val="595959"/>
                </a:solidFill>
                <a:latin typeface="Century Gothic" panose="020B0502020202020204" pitchFamily="34" charset="0"/>
              </a:rPr>
              <a:t>Schedule a 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Free</a:t>
            </a:r>
            <a:r>
              <a:rPr lang="en-US" sz="2000" dirty="0">
                <a:solidFill>
                  <a:srgbClr val="595959"/>
                </a:solidFill>
                <a:latin typeface="Century Gothic" panose="020B0502020202020204" pitchFamily="34" charset="0"/>
              </a:rPr>
              <a:t> Consultation!</a:t>
            </a:r>
            <a:endParaRPr lang="en-US" sz="20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C8CA86F0-0C71-0246-C200-27E12EF03C29}"/>
              </a:ext>
            </a:extLst>
          </p:cNvPr>
          <p:cNvSpPr/>
          <p:nvPr/>
        </p:nvSpPr>
        <p:spPr>
          <a:xfrm>
            <a:off x="6096000" y="2995488"/>
            <a:ext cx="5513991" cy="17025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95959"/>
                </a:solidFill>
                <a:latin typeface="Century Gothic" panose="020B0502020202020204" pitchFamily="34" charset="0"/>
              </a:rPr>
              <a:t>  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Limited Time Offer: </a:t>
            </a:r>
          </a:p>
          <a:p>
            <a:pPr algn="ctr"/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entury Gothic" panose="020B0502020202020204" pitchFamily="34" charset="0"/>
              </a:rPr>
              <a:t>Up to 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30% Off </a:t>
            </a:r>
            <a:r>
              <a:rPr lang="en-US" sz="2000" dirty="0">
                <a:solidFill>
                  <a:srgbClr val="595959"/>
                </a:solidFill>
                <a:latin typeface="Century Gothic" panose="020B0502020202020204" pitchFamily="34" charset="0"/>
              </a:rPr>
              <a:t>the Data Migration for the First 10 Companies 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entury Gothic" panose="020B0502020202020204" pitchFamily="34" charset="0"/>
              </a:rPr>
              <a:t>Based on Your Data!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Sign up! </a:t>
            </a:r>
          </a:p>
        </p:txBody>
      </p:sp>
      <p:pic>
        <p:nvPicPr>
          <p:cNvPr id="4" name="Picture 3" descr="A cartoon of a child holding a tablet&#10;&#10;Description automatically generated">
            <a:extLst>
              <a:ext uri="{FF2B5EF4-FFF2-40B4-BE49-F238E27FC236}">
                <a16:creationId xmlns:a16="http://schemas.microsoft.com/office/drawing/2014/main" id="{E68844E1-A391-E84B-332E-7382F5CD7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" y="1205817"/>
            <a:ext cx="1056143" cy="1565982"/>
          </a:xfrm>
          <a:prstGeom prst="rect">
            <a:avLst/>
          </a:prstGeom>
        </p:spPr>
      </p:pic>
      <p:pic>
        <p:nvPicPr>
          <p:cNvPr id="5" name="Picture 4" descr="A cartoon of a child holding a tablet&#10;&#10;Description automatically generated">
            <a:extLst>
              <a:ext uri="{FF2B5EF4-FFF2-40B4-BE49-F238E27FC236}">
                <a16:creationId xmlns:a16="http://schemas.microsoft.com/office/drawing/2014/main" id="{8DAAB280-3FA1-16F3-F917-F0DA9EAF9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49" y="3132046"/>
            <a:ext cx="1056143" cy="1565982"/>
          </a:xfrm>
          <a:prstGeom prst="rect">
            <a:avLst/>
          </a:prstGeom>
        </p:spPr>
      </p:pic>
      <p:pic>
        <p:nvPicPr>
          <p:cNvPr id="2" name="Picture 1" descr="A cartoon of a child holding a tablet&#10;&#10;Description automatically generated">
            <a:extLst>
              <a:ext uri="{FF2B5EF4-FFF2-40B4-BE49-F238E27FC236}">
                <a16:creationId xmlns:a16="http://schemas.microsoft.com/office/drawing/2014/main" id="{498FF3FE-BA2A-D3FD-28FB-60DEDD21E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" y="5037640"/>
            <a:ext cx="1056143" cy="156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6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B04DBFD-2F19-E01A-91AA-6C0D0142D074}"/>
              </a:ext>
            </a:extLst>
          </p:cNvPr>
          <p:cNvSpPr txBox="1"/>
          <p:nvPr/>
        </p:nvSpPr>
        <p:spPr>
          <a:xfrm>
            <a:off x="1732193" y="3457219"/>
            <a:ext cx="6399435" cy="2730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C00000"/>
                </a:solidFill>
                <a:latin typeface="+mj-lt"/>
              </a:rPr>
              <a:t>Core Advantages of Xray Cloud Implementation</a:t>
            </a:r>
            <a:br>
              <a:rPr lang="en-US" dirty="0">
                <a:latin typeface="+mj-lt"/>
              </a:rPr>
            </a:br>
            <a:endParaRPr lang="en-US" sz="1600" dirty="0">
              <a:latin typeface="+mj-lt"/>
            </a:endParaRPr>
          </a:p>
          <a:p>
            <a:pPr rtl="0"/>
            <a:r>
              <a:rPr lang="en-US" sz="1600" dirty="0">
                <a:solidFill>
                  <a:srgbClr val="00B050"/>
                </a:solidFill>
                <a:effectLst/>
                <a:latin typeface="+mj-lt"/>
              </a:rPr>
              <a:t>✓</a:t>
            </a:r>
            <a:r>
              <a:rPr lang="en-US" sz="1600" dirty="0">
                <a:effectLst/>
                <a:latin typeface="+mj-lt"/>
              </a:rPr>
              <a:t> Accessible from anywhere with internet connection</a:t>
            </a:r>
          </a:p>
          <a:p>
            <a:pPr rtl="0"/>
            <a:r>
              <a:rPr lang="en-US" sz="1600" dirty="0">
                <a:solidFill>
                  <a:srgbClr val="00B050"/>
                </a:solidFill>
                <a:effectLst/>
                <a:latin typeface="+mj-lt"/>
              </a:rPr>
              <a:t>✓</a:t>
            </a:r>
            <a:r>
              <a:rPr lang="en-US" sz="1600" dirty="0">
                <a:effectLst/>
                <a:latin typeface="+mj-lt"/>
              </a:rPr>
              <a:t> No upfront hardware investments, reduced maintenance costs</a:t>
            </a:r>
          </a:p>
          <a:p>
            <a:pPr rtl="0"/>
            <a:r>
              <a:rPr lang="en-US" sz="1600" dirty="0">
                <a:solidFill>
                  <a:srgbClr val="00B050"/>
                </a:solidFill>
                <a:effectLst/>
                <a:latin typeface="+mj-lt"/>
              </a:rPr>
              <a:t>✓</a:t>
            </a:r>
            <a:r>
              <a:rPr lang="en-US" sz="1600" dirty="0">
                <a:effectLst/>
                <a:latin typeface="+mj-lt"/>
              </a:rPr>
              <a:t> Automatic updates and patches</a:t>
            </a:r>
          </a:p>
          <a:p>
            <a:pPr rtl="0"/>
            <a:r>
              <a:rPr lang="en-US" sz="1600" dirty="0">
                <a:solidFill>
                  <a:srgbClr val="00B050"/>
                </a:solidFill>
                <a:effectLst/>
                <a:latin typeface="+mj-lt"/>
              </a:rPr>
              <a:t>✓</a:t>
            </a:r>
            <a:r>
              <a:rPr lang="en-US" sz="1600" dirty="0">
                <a:effectLst/>
                <a:latin typeface="+mj-lt"/>
              </a:rPr>
              <a:t> Seamless collaboration for distributed teams</a:t>
            </a:r>
          </a:p>
          <a:p>
            <a:pPr rtl="0"/>
            <a:r>
              <a:rPr lang="en-US" sz="1600" dirty="0">
                <a:solidFill>
                  <a:srgbClr val="00B050"/>
                </a:solidFill>
                <a:effectLst/>
                <a:latin typeface="+mj-lt"/>
              </a:rPr>
              <a:t>✓</a:t>
            </a:r>
            <a:r>
              <a:rPr lang="en-US" sz="1600" dirty="0">
                <a:effectLst/>
                <a:latin typeface="+mj-lt"/>
              </a:rPr>
              <a:t> Integrated REST and </a:t>
            </a:r>
            <a:r>
              <a:rPr lang="en-US" sz="1600" dirty="0" err="1">
                <a:effectLst/>
                <a:latin typeface="+mj-lt"/>
              </a:rPr>
              <a:t>GraphQL</a:t>
            </a:r>
            <a:r>
              <a:rPr lang="en-US" sz="1600" dirty="0">
                <a:effectLst/>
                <a:latin typeface="+mj-lt"/>
              </a:rPr>
              <a:t> APIs</a:t>
            </a:r>
          </a:p>
          <a:p>
            <a:r>
              <a:rPr lang="en-US" sz="1600" dirty="0">
                <a:solidFill>
                  <a:srgbClr val="00B050"/>
                </a:solidFill>
                <a:effectLst/>
                <a:latin typeface="+mj-lt"/>
              </a:rPr>
              <a:t>✓ </a:t>
            </a:r>
            <a:r>
              <a:rPr lang="en-US" sz="1600" dirty="0">
                <a:latin typeface="+mj-lt"/>
              </a:rPr>
              <a:t>Enhanced Security and Compliance</a:t>
            </a:r>
          </a:p>
          <a:p>
            <a:r>
              <a:rPr lang="en-US" sz="1600" dirty="0">
                <a:solidFill>
                  <a:srgbClr val="00B050"/>
                </a:solidFill>
                <a:effectLst/>
                <a:latin typeface="+mj-lt"/>
              </a:rPr>
              <a:t>✓ </a:t>
            </a:r>
            <a:r>
              <a:rPr lang="en-US" sz="1600" dirty="0">
                <a:latin typeface="+mj-lt"/>
              </a:rPr>
              <a:t>Scalability and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E7E12C-03EF-0F2D-9B06-7C5B782B4A60}"/>
              </a:ext>
            </a:extLst>
          </p:cNvPr>
          <p:cNvSpPr txBox="1"/>
          <p:nvPr/>
        </p:nvSpPr>
        <p:spPr>
          <a:xfrm>
            <a:off x="383649" y="922215"/>
            <a:ext cx="7824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Exploring the pivotal benefits of embracing Xray Cloud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6" name="Graphic 5" descr="Badge Tick1 outline">
            <a:extLst>
              <a:ext uri="{FF2B5EF4-FFF2-40B4-BE49-F238E27FC236}">
                <a16:creationId xmlns:a16="http://schemas.microsoft.com/office/drawing/2014/main" id="{421428D4-EDEB-8F29-16C5-2DF1DC709C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4427" y="3408319"/>
            <a:ext cx="575863" cy="548640"/>
          </a:xfrm>
          <a:prstGeom prst="rect">
            <a:avLst/>
          </a:prstGeom>
        </p:spPr>
      </p:pic>
      <p:pic>
        <p:nvPicPr>
          <p:cNvPr id="8" name="Graphic 7" descr="Clock outline">
            <a:extLst>
              <a:ext uri="{FF2B5EF4-FFF2-40B4-BE49-F238E27FC236}">
                <a16:creationId xmlns:a16="http://schemas.microsoft.com/office/drawing/2014/main" id="{B859D4DE-38D8-1A85-83AF-E1974C0495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02440" y="4583767"/>
            <a:ext cx="575863" cy="548640"/>
          </a:xfrm>
          <a:prstGeom prst="rect">
            <a:avLst/>
          </a:prstGeom>
        </p:spPr>
      </p:pic>
      <p:pic>
        <p:nvPicPr>
          <p:cNvPr id="10" name="Graphic 9" descr="Checkmark outline">
            <a:extLst>
              <a:ext uri="{FF2B5EF4-FFF2-40B4-BE49-F238E27FC236}">
                <a16:creationId xmlns:a16="http://schemas.microsoft.com/office/drawing/2014/main" id="{F354288E-FF10-1CE1-96EE-12C609362D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02440" y="5753656"/>
            <a:ext cx="575863" cy="548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6B6716-F405-EAD6-365B-2770D287761E}"/>
              </a:ext>
            </a:extLst>
          </p:cNvPr>
          <p:cNvSpPr txBox="1"/>
          <p:nvPr/>
        </p:nvSpPr>
        <p:spPr>
          <a:xfrm>
            <a:off x="8278304" y="5457606"/>
            <a:ext cx="3470102" cy="1075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Cost efficiency</a:t>
            </a:r>
            <a:endParaRPr lang="en-US" b="1" kern="100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j-lt"/>
              </a:rPr>
              <a:t>Achieve savings on hardware and maintenance costs, with transparent, predictable subscription pricing for budget certainty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A70C3A-7AE8-86EA-78D1-C446957764BB}"/>
              </a:ext>
            </a:extLst>
          </p:cNvPr>
          <p:cNvSpPr txBox="1"/>
          <p:nvPr/>
        </p:nvSpPr>
        <p:spPr>
          <a:xfrm>
            <a:off x="8208039" y="3140018"/>
            <a:ext cx="3540367" cy="877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Ease of Access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j-lt"/>
              </a:rPr>
              <a:t>The cloud-hosted platform ensures accessibility and reliability, enabling users to utilize Xray from anywhere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20029B-0BE2-101A-7C19-3FD4C9B02C4E}"/>
              </a:ext>
            </a:extLst>
          </p:cNvPr>
          <p:cNvSpPr txBox="1"/>
          <p:nvPr/>
        </p:nvSpPr>
        <p:spPr>
          <a:xfrm>
            <a:off x="8278304" y="4332132"/>
            <a:ext cx="3470102" cy="877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Automatic Updates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j-lt"/>
              </a:rPr>
              <a:t>Enjoy the latest features effortlessly, as updates are automated, requiring no manual intervention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88F517-FA98-7DA6-C8B1-817A26B961F6}"/>
              </a:ext>
            </a:extLst>
          </p:cNvPr>
          <p:cNvSpPr txBox="1"/>
          <p:nvPr/>
        </p:nvSpPr>
        <p:spPr>
          <a:xfrm>
            <a:off x="1647522" y="2317422"/>
            <a:ext cx="88969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595959"/>
                </a:solidFill>
                <a:effectLst/>
                <a:latin typeface="+mj-lt"/>
              </a:rPr>
              <a:t>Empowering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agile testing processes, streamlining accessibility across teams, and cultivating a culture of collaboration for optimal project success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C307AE-0E78-E1C3-2D90-3DCFDEFB865C}"/>
              </a:ext>
            </a:extLst>
          </p:cNvPr>
          <p:cNvSpPr txBox="1"/>
          <p:nvPr/>
        </p:nvSpPr>
        <p:spPr>
          <a:xfrm>
            <a:off x="383649" y="436562"/>
            <a:ext cx="7824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Xray Cloud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" name="Picture 2" descr="A cartoon of a child holding a tablet">
            <a:extLst>
              <a:ext uri="{FF2B5EF4-FFF2-40B4-BE49-F238E27FC236}">
                <a16:creationId xmlns:a16="http://schemas.microsoft.com/office/drawing/2014/main" id="{1918E17E-AE81-E149-BD4A-F206AC5E60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21" y="3270647"/>
            <a:ext cx="2104274" cy="312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23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38543D6-9D52-631B-839F-066B4906D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601428"/>
              </p:ext>
            </p:extLst>
          </p:nvPr>
        </p:nvGraphicFramePr>
        <p:xfrm>
          <a:off x="240376" y="2390052"/>
          <a:ext cx="11703740" cy="42282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90553">
                  <a:extLst>
                    <a:ext uri="{9D8B030D-6E8A-4147-A177-3AD203B41FA5}">
                      <a16:colId xmlns:a16="http://schemas.microsoft.com/office/drawing/2014/main" val="2770792580"/>
                    </a:ext>
                  </a:extLst>
                </a:gridCol>
                <a:gridCol w="2106385">
                  <a:extLst>
                    <a:ext uri="{9D8B030D-6E8A-4147-A177-3AD203B41FA5}">
                      <a16:colId xmlns:a16="http://schemas.microsoft.com/office/drawing/2014/main" val="3151691346"/>
                    </a:ext>
                  </a:extLst>
                </a:gridCol>
                <a:gridCol w="2302329">
                  <a:extLst>
                    <a:ext uri="{9D8B030D-6E8A-4147-A177-3AD203B41FA5}">
                      <a16:colId xmlns:a16="http://schemas.microsoft.com/office/drawing/2014/main" val="524196687"/>
                    </a:ext>
                  </a:extLst>
                </a:gridCol>
                <a:gridCol w="2833007">
                  <a:extLst>
                    <a:ext uri="{9D8B030D-6E8A-4147-A177-3AD203B41FA5}">
                      <a16:colId xmlns:a16="http://schemas.microsoft.com/office/drawing/2014/main" val="4068465383"/>
                    </a:ext>
                  </a:extLst>
                </a:gridCol>
                <a:gridCol w="2171466">
                  <a:extLst>
                    <a:ext uri="{9D8B030D-6E8A-4147-A177-3AD203B41FA5}">
                      <a16:colId xmlns:a16="http://schemas.microsoft.com/office/drawing/2014/main" val="2545895068"/>
                    </a:ext>
                  </a:extLst>
                </a:gridCol>
              </a:tblGrid>
              <a:tr h="472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Migration Phases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Silver (1 - 1000 Artifacts)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Gold (1001-5000 Artifacts)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Platinum (5001-10 000 Artifacts)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Custom (&gt;10 000 Artifacts or Create Custom Package)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351863"/>
                  </a:ext>
                </a:extLst>
              </a:tr>
              <a:tr h="21450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4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4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4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4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4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4049752"/>
                  </a:ext>
                </a:extLst>
              </a:tr>
              <a:tr h="208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Project Assessment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025733"/>
                  </a:ext>
                </a:extLst>
              </a:tr>
              <a:tr h="208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Team Formation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823765"/>
                  </a:ext>
                </a:extLst>
              </a:tr>
              <a:tr h="208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Data Analysis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4622522"/>
                  </a:ext>
                </a:extLst>
              </a:tr>
              <a:tr h="208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Requirements Gathering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6861183"/>
                  </a:ext>
                </a:extLst>
              </a:tr>
              <a:tr h="208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Xray Environment Setup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489726"/>
                  </a:ext>
                </a:extLst>
              </a:tr>
              <a:tr h="208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Data Mapping Setup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436042"/>
                  </a:ext>
                </a:extLst>
              </a:tr>
              <a:tr h="208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Data Extraction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449159"/>
                  </a:ext>
                </a:extLst>
              </a:tr>
              <a:tr h="208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Data Transformation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6486137"/>
                  </a:ext>
                </a:extLst>
              </a:tr>
              <a:tr h="208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Data Loading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624869"/>
                  </a:ext>
                </a:extLst>
              </a:tr>
              <a:tr h="208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Functionality Testing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312704"/>
                  </a:ext>
                </a:extLst>
              </a:tr>
              <a:tr h="208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Data Validation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0913792"/>
                  </a:ext>
                </a:extLst>
              </a:tr>
              <a:tr h="208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Training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174397"/>
                  </a:ext>
                </a:extLst>
              </a:tr>
              <a:tr h="208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Documentation Update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567665"/>
                  </a:ext>
                </a:extLst>
              </a:tr>
              <a:tr h="208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Monitoring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(4 hours per week - 1 month)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(8 hours per week - 3 months)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318702"/>
                  </a:ext>
                </a:extLst>
              </a:tr>
              <a:tr h="208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Bug Fixing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(4 hours per week - 1 month)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✓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(8 hours per week - 3 months)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2805985"/>
                  </a:ext>
                </a:extLst>
              </a:tr>
              <a:tr h="208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Duration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After evaluation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After evaluation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After evaluation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After evaluation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759861"/>
                  </a:ext>
                </a:extLst>
              </a:tr>
              <a:tr h="208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After evaluation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After evaluation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After evaluation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After evaluation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1779784"/>
                  </a:ext>
                </a:extLst>
              </a:tr>
            </a:tbl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288E150E-32E5-E473-6423-719E92B61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913" y="375036"/>
            <a:ext cx="1657519" cy="574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757287-0045-5C75-DBA2-7A99C223313E}"/>
              </a:ext>
            </a:extLst>
          </p:cNvPr>
          <p:cNvSpPr txBox="1"/>
          <p:nvPr/>
        </p:nvSpPr>
        <p:spPr>
          <a:xfrm>
            <a:off x="344320" y="949331"/>
            <a:ext cx="7824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Migration Packages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0C1F07-5FD9-9FC5-7877-50A0CD425B5A}"/>
              </a:ext>
            </a:extLst>
          </p:cNvPr>
          <p:cNvCxnSpPr/>
          <p:nvPr/>
        </p:nvCxnSpPr>
        <p:spPr>
          <a:xfrm>
            <a:off x="2396524" y="2637064"/>
            <a:ext cx="0" cy="3869872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C1A45E-A1A0-630B-DFF2-4C5E069BDE32}"/>
              </a:ext>
            </a:extLst>
          </p:cNvPr>
          <p:cNvCxnSpPr/>
          <p:nvPr/>
        </p:nvCxnSpPr>
        <p:spPr>
          <a:xfrm>
            <a:off x="4475696" y="2637064"/>
            <a:ext cx="0" cy="3869872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237C96-E212-69E8-ED04-B28A73D47437}"/>
              </a:ext>
            </a:extLst>
          </p:cNvPr>
          <p:cNvCxnSpPr/>
          <p:nvPr/>
        </p:nvCxnSpPr>
        <p:spPr>
          <a:xfrm>
            <a:off x="6802518" y="2637064"/>
            <a:ext cx="0" cy="3869872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6B1C94-66C9-3BFF-B6CB-C68E5B1AD02C}"/>
              </a:ext>
            </a:extLst>
          </p:cNvPr>
          <p:cNvCxnSpPr/>
          <p:nvPr/>
        </p:nvCxnSpPr>
        <p:spPr>
          <a:xfrm>
            <a:off x="9668183" y="2637064"/>
            <a:ext cx="0" cy="3869872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022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6490A3-7C62-FB12-1268-B438759BA8C6}"/>
              </a:ext>
            </a:extLst>
          </p:cNvPr>
          <p:cNvSpPr txBox="1"/>
          <p:nvPr/>
        </p:nvSpPr>
        <p:spPr>
          <a:xfrm>
            <a:off x="1854126" y="3787678"/>
            <a:ext cx="4502950" cy="2504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Key Factors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B050"/>
                </a:solidFill>
                <a:effectLst/>
                <a:latin typeface="+mj-lt"/>
              </a:rPr>
              <a:t>✓ </a:t>
            </a:r>
            <a:r>
              <a:rPr lang="en-US" sz="1600" kern="1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80 QA Certificated Consultants and Professionals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B050"/>
                </a:solidFill>
                <a:effectLst/>
                <a:latin typeface="+mj-lt"/>
              </a:rPr>
              <a:t>✓ 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Customized Scripts &amp; Tools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B050"/>
                </a:solidFill>
                <a:effectLst/>
                <a:latin typeface="+mj-lt"/>
              </a:rPr>
              <a:t>✓ 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Best Services Award for 2023 Recognized by Xray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B050"/>
                </a:solidFill>
                <a:effectLst/>
                <a:latin typeface="+mj-lt"/>
              </a:rPr>
              <a:t>✓ </a:t>
            </a:r>
            <a:r>
              <a:rPr lang="en-US" sz="1600" kern="1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More than 20 successful migrations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A156E2-DC04-CCD1-F50F-A6B33B83F59B}"/>
              </a:ext>
            </a:extLst>
          </p:cNvPr>
          <p:cNvSpPr txBox="1"/>
          <p:nvPr/>
        </p:nvSpPr>
        <p:spPr>
          <a:xfrm>
            <a:off x="6569348" y="5729487"/>
            <a:ext cx="2954714" cy="775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Rapid Development</a:t>
            </a:r>
            <a:br>
              <a:rPr lang="en-US" sz="1200" b="1" kern="1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latin typeface="+mj-lt"/>
                <a:cs typeface="Times New Roman" panose="02020603050405020304" pitchFamily="18" charset="0"/>
              </a:rPr>
              <a:t>Combining all available Tools, Rest APIs, and our custom solutions for faster processing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AD0591-7F55-025C-C335-B8932B492FC2}"/>
              </a:ext>
            </a:extLst>
          </p:cNvPr>
          <p:cNvSpPr txBox="1"/>
          <p:nvPr/>
        </p:nvSpPr>
        <p:spPr>
          <a:xfrm>
            <a:off x="6473486" y="3942743"/>
            <a:ext cx="3050576" cy="775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Efficiency Boost</a:t>
            </a:r>
            <a:br>
              <a:rPr lang="en-US" sz="1200" b="1" kern="1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latin typeface="+mj-lt"/>
                <a:cs typeface="Times New Roman" panose="02020603050405020304" pitchFamily="18" charset="0"/>
              </a:rPr>
              <a:t>Focused and detailed planning and strategy for high-level efficiency without interruptions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5FD335-78F2-3D15-7E56-3E76C8F096F0}"/>
              </a:ext>
            </a:extLst>
          </p:cNvPr>
          <p:cNvSpPr txBox="1"/>
          <p:nvPr/>
        </p:nvSpPr>
        <p:spPr>
          <a:xfrm>
            <a:off x="9524062" y="3942743"/>
            <a:ext cx="2596163" cy="775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Team Synergy</a:t>
            </a:r>
            <a:br>
              <a:rPr lang="en-US" sz="1200" b="1" kern="1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latin typeface="+mj-lt"/>
                <a:cs typeface="Times New Roman" panose="02020603050405020304" pitchFamily="18" charset="0"/>
              </a:rPr>
              <a:t>Misinterpretations are reduced, minimizing rework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1C7A21-4A60-5B50-1F87-D5F6BBAAEDA1}"/>
              </a:ext>
            </a:extLst>
          </p:cNvPr>
          <p:cNvSpPr txBox="1"/>
          <p:nvPr/>
        </p:nvSpPr>
        <p:spPr>
          <a:xfrm>
            <a:off x="9524062" y="5735888"/>
            <a:ext cx="2780779" cy="775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100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Precision &amp; Support</a:t>
            </a:r>
            <a:br>
              <a:rPr lang="en-US" sz="1100" b="1" kern="1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latin typeface="+mj-lt"/>
                <a:cs typeface="Times New Roman" panose="02020603050405020304" pitchFamily="18" charset="0"/>
              </a:rPr>
              <a:t>Continuous monitoring and support for optimizing output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EE6DCA-C425-13BE-5F77-3547CEFD7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486" y="3190435"/>
            <a:ext cx="772456" cy="6899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6DACCB-0D29-EA07-774B-729B74C3D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056" y="5001839"/>
            <a:ext cx="596790" cy="5792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3795C9-AC6C-EC27-F7E2-44506741B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2876" y="5019508"/>
            <a:ext cx="526042" cy="541983"/>
          </a:xfrm>
          <a:prstGeom prst="rect">
            <a:avLst/>
          </a:prstGeom>
        </p:spPr>
      </p:pic>
      <p:pic>
        <p:nvPicPr>
          <p:cNvPr id="13" name="Graphic 12" descr="Grinning face with solid fill with solid fill">
            <a:extLst>
              <a:ext uri="{FF2B5EF4-FFF2-40B4-BE49-F238E27FC236}">
                <a16:creationId xmlns:a16="http://schemas.microsoft.com/office/drawing/2014/main" id="{A4C598E1-3F71-2493-4944-576B042BB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8432" y="3303443"/>
            <a:ext cx="579238" cy="5792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225D61-D08E-8270-5769-2FF963241E67}"/>
              </a:ext>
            </a:extLst>
          </p:cNvPr>
          <p:cNvSpPr txBox="1"/>
          <p:nvPr/>
        </p:nvSpPr>
        <p:spPr>
          <a:xfrm>
            <a:off x="687271" y="2346811"/>
            <a:ext cx="10817457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dirty="0">
                <a:solidFill>
                  <a:srgbClr val="36414E"/>
                </a:solidFill>
                <a:latin typeface="+mj-lt"/>
                <a:ea typeface="+mn-lt"/>
                <a:cs typeface="+mn-lt"/>
              </a:rPr>
              <a:t>IWConnect offers professional services for migrating from Xray Server to Xray Cloud. With a global network of accredited professionals, we provide support for additional migrations, such as transitioning various test management systems to Xray Cloud</a:t>
            </a:r>
            <a:endParaRPr lang="en-US" sz="2000" dirty="0">
              <a:latin typeface="+mj-lt"/>
              <a:ea typeface="+mn-lt"/>
              <a:cs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7DAD3A-DFA5-5461-DDD6-024B7CE1EFC3}"/>
              </a:ext>
            </a:extLst>
          </p:cNvPr>
          <p:cNvSpPr txBox="1"/>
          <p:nvPr/>
        </p:nvSpPr>
        <p:spPr>
          <a:xfrm>
            <a:off x="337320" y="942814"/>
            <a:ext cx="6998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Maximize your savings and migrate faster with </a:t>
            </a:r>
            <a:r>
              <a:rPr lang="en-US" b="1" dirty="0">
                <a:solidFill>
                  <a:schemeClr val="bg1"/>
                </a:solidFill>
                <a:effectLst/>
                <a:latin typeface="+mj-lt"/>
                <a:ea typeface="Cambria Math" panose="02040503050406030204" pitchFamily="18" charset="0"/>
                <a:cs typeface="Cambria Math" panose="02040503050406030204" pitchFamily="18" charset="0"/>
              </a:rPr>
              <a:t>⋮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IWConnect </a:t>
            </a:r>
          </a:p>
        </p:txBody>
      </p:sp>
      <p:pic>
        <p:nvPicPr>
          <p:cNvPr id="2" name="Picture 1" descr="A cartoon of a child holding a tablet">
            <a:extLst>
              <a:ext uri="{FF2B5EF4-FFF2-40B4-BE49-F238E27FC236}">
                <a16:creationId xmlns:a16="http://schemas.microsoft.com/office/drawing/2014/main" id="{63EA051E-5A5C-7A18-E982-821ED1B0CF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05" y="3527251"/>
            <a:ext cx="2104274" cy="312060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C1EC197-0A97-ECAD-8425-6062153842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5913" y="375036"/>
            <a:ext cx="1657519" cy="57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16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61B9D105-A595-9352-D878-5E14B892CA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9" r="20956"/>
          <a:stretch/>
        </p:blipFill>
        <p:spPr>
          <a:xfrm>
            <a:off x="10706488" y="6405242"/>
            <a:ext cx="846729" cy="1904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048E37-F30B-BBF9-FE1D-8A716A1F5ECE}"/>
              </a:ext>
            </a:extLst>
          </p:cNvPr>
          <p:cNvSpPr txBox="1"/>
          <p:nvPr/>
        </p:nvSpPr>
        <p:spPr>
          <a:xfrm>
            <a:off x="4551074" y="2568371"/>
            <a:ext cx="3270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9728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Thank you!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87685F-1C98-0CD9-AC90-364BC02CB5EC}"/>
              </a:ext>
            </a:extLst>
          </p:cNvPr>
          <p:cNvSpPr txBox="1"/>
          <p:nvPr/>
        </p:nvSpPr>
        <p:spPr>
          <a:xfrm>
            <a:off x="5119320" y="3520189"/>
            <a:ext cx="213393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Let’s meet! Contact us</a:t>
            </a:r>
          </a:p>
          <a:p>
            <a:pPr algn="ctr">
              <a:defRPr/>
            </a:pPr>
            <a:r>
              <a:rPr lang="en-US" sz="14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sales@iwconnect.com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35998CD-C703-EE9E-186C-8085DB41C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7013" y="5679916"/>
            <a:ext cx="958543" cy="958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8DB7B5-A647-2CB0-837B-86857CCA73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351"/>
          <a:stretch/>
        </p:blipFill>
        <p:spPr>
          <a:xfrm>
            <a:off x="4815060" y="219541"/>
            <a:ext cx="2243175" cy="6465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15E828-086D-3FED-7E50-6B8F52323B2D}"/>
              </a:ext>
            </a:extLst>
          </p:cNvPr>
          <p:cNvSpPr/>
          <p:nvPr/>
        </p:nvSpPr>
        <p:spPr>
          <a:xfrm>
            <a:off x="3776444" y="910052"/>
            <a:ext cx="463911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5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TO BUILD A BETTER WORLD</a:t>
            </a:r>
          </a:p>
        </p:txBody>
      </p:sp>
    </p:spTree>
    <p:extLst>
      <p:ext uri="{BB962C8B-B14F-4D97-AF65-F5344CB8AC3E}">
        <p14:creationId xmlns:p14="http://schemas.microsoft.com/office/powerpoint/2010/main" val="1704631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B0968B1985447B29B8F551FE4426B" ma:contentTypeVersion="4" ma:contentTypeDescription="Create a new document." ma:contentTypeScope="" ma:versionID="73709bfa28cf6cb15d57d5a091cda787">
  <xsd:schema xmlns:xsd="http://www.w3.org/2001/XMLSchema" xmlns:xs="http://www.w3.org/2001/XMLSchema" xmlns:p="http://schemas.microsoft.com/office/2006/metadata/properties" xmlns:ns2="f34416a1-68b8-4b6d-b43d-8dfd13d4fa6b" xmlns:ns3="c7d2c684-6848-4768-a932-73d87de6e31e" targetNamespace="http://schemas.microsoft.com/office/2006/metadata/properties" ma:root="true" ma:fieldsID="f4b03adcfac82cef8747190dcc02bb57" ns2:_="" ns3:_="">
    <xsd:import namespace="f34416a1-68b8-4b6d-b43d-8dfd13d4fa6b"/>
    <xsd:import namespace="c7d2c684-6848-4768-a932-73d87de6e3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4416a1-68b8-4b6d-b43d-8dfd13d4fa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d2c684-6848-4768-a932-73d87de6e31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ADC9AA-BFCC-49D3-A640-BAF9C2B9A7A7}">
  <ds:schemaRefs>
    <ds:schemaRef ds:uri="c7d2c684-6848-4768-a932-73d87de6e31e"/>
    <ds:schemaRef ds:uri="f34416a1-68b8-4b6d-b43d-8dfd13d4fa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177A871-33E9-46DE-9B63-1985BDB2C8DC}">
  <ds:schemaRefs>
    <ds:schemaRef ds:uri="c7d2c684-6848-4768-a932-73d87de6e31e"/>
    <ds:schemaRef ds:uri="f34416a1-68b8-4b6d-b43d-8dfd13d4fa6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E06A491-F4C8-4C94-99A1-0E7D6E77AA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527</Words>
  <Application>Microsoft Office PowerPoint</Application>
  <PresentationFormat>Widescreen</PresentationFormat>
  <Paragraphs>138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Biljana Siveva</dc:creator>
  <cp:lastModifiedBy>Darko Gicevski</cp:lastModifiedBy>
  <cp:revision>55</cp:revision>
  <dcterms:created xsi:type="dcterms:W3CDTF">2022-11-16T14:13:41Z</dcterms:created>
  <dcterms:modified xsi:type="dcterms:W3CDTF">2024-04-29T14:05:25Z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0x010100E60B0968B1985447B29B8F551FE4426B</vt:lpwstr>
  </property>
</Properties>
</file>